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13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901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073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974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1080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8422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423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808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10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036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533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048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64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70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42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206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568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083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Topic: </a:t>
            </a:r>
            <a:br>
              <a:rPr lang="en-US" b="1" dirty="0" smtClean="0"/>
            </a:br>
            <a:r>
              <a:rPr lang="en-US" dirty="0" smtClean="0"/>
              <a:t>Review – Intro to Georgia Government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708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Review – Intro to Georgia Government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There are 3 branches of Georgia’s state government</a:t>
            </a:r>
          </a:p>
          <a:p>
            <a:r>
              <a:rPr lang="en-US" sz="4000" dirty="0" smtClean="0"/>
              <a:t>Let’s see if you remember the branches, their roles, and the offices in each branch.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177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Match</a:t>
            </a:r>
            <a:r>
              <a:rPr lang="en-US" b="1" dirty="0" smtClean="0"/>
              <a:t> the Branch of Georgia Government, Role, and Public Office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584268"/>
              </p:ext>
            </p:extLst>
          </p:nvPr>
        </p:nvGraphicFramePr>
        <p:xfrm>
          <a:off x="1481069" y="2434107"/>
          <a:ext cx="9066729" cy="3512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2243"/>
                <a:gridCol w="3022243"/>
                <a:gridCol w="3022243"/>
              </a:tblGrid>
              <a:tr h="4507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Branch of 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Public Office</a:t>
                      </a:r>
                      <a:endParaRPr lang="en-US" dirty="0"/>
                    </a:p>
                  </a:txBody>
                  <a:tcPr/>
                </a:tc>
              </a:tr>
              <a:tr h="10206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Judicial</a:t>
                      </a:r>
                      <a:r>
                        <a:rPr lang="en-US" baseline="0" dirty="0" smtClean="0"/>
                        <a:t> Branch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Enforce</a:t>
                      </a:r>
                      <a:r>
                        <a:rPr lang="en-US" baseline="0" dirty="0" smtClean="0"/>
                        <a:t> the Law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 General Assembly (Senate</a:t>
                      </a:r>
                      <a:r>
                        <a:rPr lang="en-US" baseline="0" dirty="0" smtClean="0"/>
                        <a:t> &amp; House of Representatives)</a:t>
                      </a:r>
                      <a:endParaRPr lang="en-US" dirty="0"/>
                    </a:p>
                  </a:txBody>
                  <a:tcPr anchor="ctr"/>
                </a:tc>
              </a:tr>
              <a:tr h="10206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Executive Branch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Interpret the Law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Governor, Lieutenant</a:t>
                      </a:r>
                      <a:r>
                        <a:rPr lang="en-US" baseline="0" dirty="0" smtClean="0"/>
                        <a:t> Governor &amp; Leaders of Major Policy Areas</a:t>
                      </a:r>
                      <a:endParaRPr lang="en-US" dirty="0"/>
                    </a:p>
                  </a:txBody>
                  <a:tcPr anchor="ctr"/>
                </a:tc>
              </a:tr>
              <a:tr h="10206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Legislative Branch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Make Laws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 Supreme</a:t>
                      </a:r>
                      <a:r>
                        <a:rPr lang="en-US" baseline="0" dirty="0" smtClean="0"/>
                        <a:t> Court, Trial &amp; Appellate Courts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3915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Match</a:t>
            </a:r>
            <a:r>
              <a:rPr lang="en-US" b="1" dirty="0" smtClean="0"/>
              <a:t> the Branch of Georgia Government, Role, and Public Office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226255"/>
              </p:ext>
            </p:extLst>
          </p:nvPr>
        </p:nvGraphicFramePr>
        <p:xfrm>
          <a:off x="1481069" y="2434107"/>
          <a:ext cx="9066729" cy="3680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2243"/>
                <a:gridCol w="3022243"/>
                <a:gridCol w="3022243"/>
              </a:tblGrid>
              <a:tr h="4507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Branch of 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Public Office</a:t>
                      </a:r>
                      <a:endParaRPr lang="en-US" dirty="0"/>
                    </a:p>
                  </a:txBody>
                  <a:tcPr/>
                </a:tc>
              </a:tr>
              <a:tr h="10206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Judicial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Branch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Interpret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the Law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GA Supreme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Court, Trial &amp; Appellate Courts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10206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Executive Branch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Enforce the Law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Governor, Lieutenant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 Governor &amp; Leaders of Major Policy Areas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10206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Legislative Branch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Make Laws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GA General Assembly (Senate</a:t>
                      </a:r>
                      <a:r>
                        <a:rPr lang="en-US" baseline="0" dirty="0" smtClean="0">
                          <a:solidFill>
                            <a:srgbClr val="7030A0"/>
                          </a:solidFill>
                        </a:rPr>
                        <a:t> &amp; House of Representatives)</a:t>
                      </a:r>
                      <a:endParaRPr lang="en-US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 rot="21235973">
            <a:off x="206061" y="2137893"/>
            <a:ext cx="1262129" cy="149394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How did you do?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94295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3642754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The </a:t>
            </a:r>
            <a:r>
              <a:rPr lang="en-US" sz="3200" dirty="0"/>
              <a:t>purpose of Georgia’s executive branch is to enforce the laws. </a:t>
            </a:r>
            <a:endParaRPr lang="en-US" sz="3200" dirty="0" smtClean="0"/>
          </a:p>
          <a:p>
            <a:r>
              <a:rPr lang="en-US" sz="3200" dirty="0" smtClean="0"/>
              <a:t>The </a:t>
            </a:r>
            <a:r>
              <a:rPr lang="en-US" sz="3200" dirty="0"/>
              <a:t>governor enforces laws when he signs a bill into law, requiring all citizens to follow that law. </a:t>
            </a:r>
            <a:endParaRPr lang="en-US" sz="3200" dirty="0" smtClean="0"/>
          </a:p>
          <a:p>
            <a:r>
              <a:rPr lang="en-US" sz="3200" dirty="0"/>
              <a:t>The leaders of Georgia’s executive branch are the </a:t>
            </a:r>
            <a:r>
              <a:rPr lang="en-US" sz="3200" b="1" u="sng" dirty="0">
                <a:solidFill>
                  <a:srgbClr val="FF0000"/>
                </a:solidFill>
              </a:rPr>
              <a:t>GOVERNOR</a:t>
            </a:r>
            <a:r>
              <a:rPr lang="en-US" sz="3200" dirty="0"/>
              <a:t> &amp; </a:t>
            </a:r>
            <a:r>
              <a:rPr lang="en-US" sz="3200" b="1" u="sng" dirty="0">
                <a:solidFill>
                  <a:srgbClr val="FF0000"/>
                </a:solidFill>
              </a:rPr>
              <a:t>LIEUTENANT GOVERNOR</a:t>
            </a:r>
            <a:r>
              <a:rPr lang="en-US" sz="3200" dirty="0" smtClean="0"/>
              <a:t>.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836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</a:t>
            </a:r>
            <a:r>
              <a:rPr lang="en-US" sz="2800" dirty="0"/>
              <a:t>governor has formal and informal </a:t>
            </a:r>
            <a:r>
              <a:rPr lang="en-US" sz="2800" dirty="0" smtClean="0"/>
              <a:t>powers.</a:t>
            </a:r>
          </a:p>
          <a:p>
            <a:r>
              <a:rPr lang="en-US" sz="2800" dirty="0" smtClean="0"/>
              <a:t>Formal </a:t>
            </a:r>
            <a:r>
              <a:rPr lang="en-US" sz="2800" dirty="0"/>
              <a:t>powers are stated in </a:t>
            </a:r>
            <a:r>
              <a:rPr lang="en-US" sz="2800" dirty="0" smtClean="0"/>
              <a:t>the </a:t>
            </a:r>
            <a:r>
              <a:rPr lang="en-US" sz="2800" dirty="0"/>
              <a:t>Georgia Constitution and informal powers are traditional in nature. </a:t>
            </a:r>
          </a:p>
          <a:p>
            <a:r>
              <a:rPr lang="en-US" sz="2800" dirty="0"/>
              <a:t>The Governor works with the Lt. Governor and Constitutional Officers and Executive Agencies to operate the State of Georgia. 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450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953" y="2498502"/>
            <a:ext cx="9602384" cy="376063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Branch - Qualifications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753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Branch – Policy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266681"/>
            <a:ext cx="8761412" cy="4146997"/>
          </a:xfrm>
        </p:spPr>
        <p:txBody>
          <a:bodyPr>
            <a:normAutofit/>
          </a:bodyPr>
          <a:lstStyle/>
          <a:p>
            <a:r>
              <a:rPr lang="en-US" dirty="0" smtClean="0"/>
              <a:t>Georgia’s </a:t>
            </a:r>
            <a:r>
              <a:rPr lang="en-US" dirty="0"/>
              <a:t>budget allows for spending in seven key areas: </a:t>
            </a:r>
            <a:endParaRPr lang="en-US" dirty="0" smtClean="0"/>
          </a:p>
          <a:p>
            <a:pPr lvl="1"/>
            <a:r>
              <a:rPr lang="en-US" sz="1800" dirty="0" smtClean="0"/>
              <a:t>Education – Georgia Department of Education (GADOE)</a:t>
            </a:r>
            <a:endParaRPr lang="en-US" sz="1800" dirty="0"/>
          </a:p>
          <a:p>
            <a:pPr lvl="1"/>
            <a:r>
              <a:rPr lang="en-US" sz="1800" dirty="0" smtClean="0"/>
              <a:t>Health care – Georgia Department of Human Resources</a:t>
            </a:r>
          </a:p>
          <a:p>
            <a:pPr lvl="1"/>
            <a:r>
              <a:rPr lang="en-US" sz="1800" dirty="0"/>
              <a:t>P</a:t>
            </a:r>
            <a:r>
              <a:rPr lang="en-US" sz="1800" dirty="0" smtClean="0"/>
              <a:t>ublic Safety – Georgia Department of Public Safety</a:t>
            </a:r>
          </a:p>
          <a:p>
            <a:pPr lvl="1"/>
            <a:r>
              <a:rPr lang="en-US" sz="1800" dirty="0" smtClean="0"/>
              <a:t>Transportation – Georgia Department of Transportation (GDOT)</a:t>
            </a:r>
          </a:p>
          <a:p>
            <a:pPr lvl="1"/>
            <a:r>
              <a:rPr lang="en-US" sz="1800" dirty="0"/>
              <a:t>N</a:t>
            </a:r>
            <a:r>
              <a:rPr lang="en-US" sz="1800" dirty="0" smtClean="0"/>
              <a:t>atural Resources – Georgia Department of Natural Resources (GDNR)</a:t>
            </a:r>
          </a:p>
          <a:p>
            <a:pPr lvl="1"/>
            <a:r>
              <a:rPr lang="en-US" sz="1800" dirty="0" smtClean="0"/>
              <a:t>Economic </a:t>
            </a:r>
            <a:r>
              <a:rPr lang="en-US" sz="1800" dirty="0"/>
              <a:t>D</a:t>
            </a:r>
            <a:r>
              <a:rPr lang="en-US" sz="1800" dirty="0" smtClean="0"/>
              <a:t>evelopment – Georgia Department of Economic Development</a:t>
            </a:r>
          </a:p>
          <a:p>
            <a:pPr lvl="1"/>
            <a:r>
              <a:rPr lang="en-US" sz="1800" dirty="0"/>
              <a:t>G</a:t>
            </a:r>
            <a:r>
              <a:rPr lang="en-US" sz="1800" dirty="0" smtClean="0"/>
              <a:t>eneral Government Offices</a:t>
            </a:r>
            <a:endParaRPr lang="en-US" sz="1800" dirty="0"/>
          </a:p>
          <a:p>
            <a:r>
              <a:rPr lang="en-US" dirty="0" smtClean="0"/>
              <a:t>Various agencies in the executive branch are responsible for operating these policy areas.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029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– Start Now. Due tomorrow.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408349"/>
            <a:ext cx="8761412" cy="379926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Create a one-pager (mini-poster) filling up an ENTIRE </a:t>
            </a:r>
            <a:r>
              <a:rPr lang="en-US" dirty="0" smtClean="0"/>
              <a:t>page of </a:t>
            </a:r>
            <a:r>
              <a:rPr lang="en-US" dirty="0" smtClean="0"/>
              <a:t>notebook paper with information and pictures about Georgia’s Executive Branch of Government. </a:t>
            </a:r>
            <a:r>
              <a:rPr lang="en-US" dirty="0" smtClean="0"/>
              <a:t>You may also create a trifold </a:t>
            </a:r>
            <a:r>
              <a:rPr lang="en-US" dirty="0" smtClean="0"/>
              <a:t>pamphlet using Publisher. Either </a:t>
            </a:r>
            <a:r>
              <a:rPr lang="en-US" smtClean="0"/>
              <a:t>way, m</a:t>
            </a:r>
            <a:r>
              <a:rPr lang="en-US" smtClean="0"/>
              <a:t>ake </a:t>
            </a:r>
            <a:r>
              <a:rPr lang="en-US" dirty="0" smtClean="0"/>
              <a:t>it creative and colorful.</a:t>
            </a:r>
          </a:p>
          <a:p>
            <a:r>
              <a:rPr lang="en-US" dirty="0" smtClean="0"/>
              <a:t>Your mini-poster should include information about:</a:t>
            </a:r>
          </a:p>
          <a:p>
            <a:pPr lvl="1"/>
            <a:r>
              <a:rPr lang="en-US" dirty="0" smtClean="0"/>
              <a:t>Role of the Executive Branch</a:t>
            </a:r>
          </a:p>
          <a:p>
            <a:pPr lvl="1"/>
            <a:r>
              <a:rPr lang="en-US" dirty="0" smtClean="0"/>
              <a:t>Leaders</a:t>
            </a:r>
          </a:p>
          <a:p>
            <a:pPr lvl="1"/>
            <a:r>
              <a:rPr lang="en-US" dirty="0" smtClean="0"/>
              <a:t>Major Policy Areas</a:t>
            </a:r>
          </a:p>
          <a:p>
            <a:pPr lvl="1"/>
            <a:r>
              <a:rPr lang="en-US" dirty="0" smtClean="0"/>
              <a:t>Qualifications</a:t>
            </a:r>
          </a:p>
          <a:p>
            <a:pPr lvl="1"/>
            <a:r>
              <a:rPr lang="en-US" dirty="0" smtClean="0"/>
              <a:t>Role of the Governor: Formal and Informal Powers</a:t>
            </a:r>
          </a:p>
          <a:p>
            <a:pPr lvl="1"/>
            <a:r>
              <a:rPr lang="en-US" dirty="0" smtClean="0"/>
              <a:t>Role of the Lieutenant Governor</a:t>
            </a:r>
          </a:p>
          <a:p>
            <a:pPr lvl="1"/>
            <a:r>
              <a:rPr lang="en-US" dirty="0" smtClean="0"/>
              <a:t>Term in office for the Governor and Lieutenant Governor</a:t>
            </a:r>
          </a:p>
          <a:p>
            <a:pPr lvl="1"/>
            <a:r>
              <a:rPr lang="en-US" dirty="0" smtClean="0"/>
              <a:t>Election: How are They </a:t>
            </a:r>
            <a:r>
              <a:rPr lang="en-US" dirty="0"/>
              <a:t>C</a:t>
            </a:r>
            <a:r>
              <a:rPr lang="en-US" dirty="0" smtClean="0"/>
              <a:t>hosen  </a:t>
            </a:r>
          </a:p>
          <a:p>
            <a:pPr lvl="1"/>
            <a:r>
              <a:rPr lang="en-US" dirty="0" smtClean="0"/>
              <a:t>Bonus:  Name and political party of current Governor &amp; Lieutenant Governor.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93228" y="3142446"/>
            <a:ext cx="32454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Textbook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GA Online Textbook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Georgia.gov website</a:t>
            </a:r>
          </a:p>
        </p:txBody>
      </p:sp>
    </p:spTree>
    <p:extLst>
      <p:ext uri="{BB962C8B-B14F-4D97-AF65-F5344CB8AC3E}">
        <p14:creationId xmlns:p14="http://schemas.microsoft.com/office/powerpoint/2010/main" val="3889955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77</TotalTime>
  <Words>460</Words>
  <Application>Microsoft Office PowerPoint</Application>
  <PresentationFormat>Widescreen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 Boardroom</vt:lpstr>
      <vt:lpstr>Topic:  Review – Intro to Georgia Government</vt:lpstr>
      <vt:lpstr>Review – Intro to Georgia Government</vt:lpstr>
      <vt:lpstr>Match the Branch of Georgia Government, Role, and Public Office</vt:lpstr>
      <vt:lpstr>Match the Branch of Georgia Government, Role, and Public Office</vt:lpstr>
      <vt:lpstr>Executive Branch</vt:lpstr>
      <vt:lpstr>Executive Branch</vt:lpstr>
      <vt:lpstr>Executive Branch - Qualifications</vt:lpstr>
      <vt:lpstr>Executive Branch – Policy Areas</vt:lpstr>
      <vt:lpstr>Homework – Start Now. Due tomorrow.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Westfamily</dc:creator>
  <cp:lastModifiedBy>Cynthia MASON - CONYERS MIDDLE SCHOOL</cp:lastModifiedBy>
  <cp:revision>22</cp:revision>
  <dcterms:created xsi:type="dcterms:W3CDTF">2015-01-07T02:46:02Z</dcterms:created>
  <dcterms:modified xsi:type="dcterms:W3CDTF">2015-01-07T16:12:38Z</dcterms:modified>
</cp:coreProperties>
</file>