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handoutMasterIdLst>
    <p:handoutMasterId r:id="rId21"/>
  </p:handout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70" r:id="rId14"/>
    <p:sldId id="273" r:id="rId15"/>
    <p:sldId id="274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872" y="-396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86D-D493-443C-991A-0A0DE3594832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05AF-6E3C-40C7-AEDF-834938C9A5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27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7944" y="1667544"/>
            <a:ext cx="5076056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  <a:cs typeface="Gisha" pitchFamily="34" charset="-79"/>
              </a:defRPr>
            </a:lvl1pPr>
          </a:lstStyle>
          <a:p>
            <a:r>
              <a:rPr lang="en-US" dirty="0" smtClean="0"/>
              <a:t>Cherry Blossoms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944" y="3107704"/>
            <a:ext cx="50760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6" name="Group 25"/>
          <p:cNvGrpSpPr>
            <a:grpSpLocks noChangeAspect="1"/>
          </p:cNvGrpSpPr>
          <p:nvPr userDrawn="1"/>
        </p:nvGrpSpPr>
        <p:grpSpPr bwMode="auto">
          <a:xfrm>
            <a:off x="1692275" y="381000"/>
            <a:ext cx="7383463" cy="5491163"/>
            <a:chOff x="1066" y="240"/>
            <a:chExt cx="4651" cy="3459"/>
          </a:xfrm>
          <a:solidFill>
            <a:srgbClr val="FFCCCC">
              <a:alpha val="86000"/>
            </a:srgbClr>
          </a:solidFill>
        </p:grpSpPr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4251" y="2434"/>
              <a:ext cx="1466" cy="738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4598" y="240"/>
              <a:ext cx="1105" cy="638"/>
            </a:xfrm>
            <a:custGeom>
              <a:avLst/>
              <a:gdLst>
                <a:gd name="T0" fmla="*/ 0 w 575"/>
                <a:gd name="T1" fmla="*/ 91 h 312"/>
                <a:gd name="T2" fmla="*/ 11 w 575"/>
                <a:gd name="T3" fmla="*/ 86 h 312"/>
                <a:gd name="T4" fmla="*/ 107 w 575"/>
                <a:gd name="T5" fmla="*/ 50 h 312"/>
                <a:gd name="T6" fmla="*/ 167 w 575"/>
                <a:gd name="T7" fmla="*/ 31 h 312"/>
                <a:gd name="T8" fmla="*/ 193 w 575"/>
                <a:gd name="T9" fmla="*/ 20 h 312"/>
                <a:gd name="T10" fmla="*/ 294 w 575"/>
                <a:gd name="T11" fmla="*/ 8 h 312"/>
                <a:gd name="T12" fmla="*/ 375 w 575"/>
                <a:gd name="T13" fmla="*/ 40 h 312"/>
                <a:gd name="T14" fmla="*/ 456 w 575"/>
                <a:gd name="T15" fmla="*/ 88 h 312"/>
                <a:gd name="T16" fmla="*/ 496 w 575"/>
                <a:gd name="T17" fmla="*/ 112 h 312"/>
                <a:gd name="T18" fmla="*/ 529 w 575"/>
                <a:gd name="T19" fmla="*/ 139 h 312"/>
                <a:gd name="T20" fmla="*/ 575 w 575"/>
                <a:gd name="T21" fmla="*/ 216 h 312"/>
                <a:gd name="T22" fmla="*/ 564 w 575"/>
                <a:gd name="T23" fmla="*/ 212 h 312"/>
                <a:gd name="T24" fmla="*/ 537 w 575"/>
                <a:gd name="T25" fmla="*/ 216 h 312"/>
                <a:gd name="T26" fmla="*/ 534 w 575"/>
                <a:gd name="T27" fmla="*/ 237 h 312"/>
                <a:gd name="T28" fmla="*/ 545 w 575"/>
                <a:gd name="T29" fmla="*/ 249 h 312"/>
                <a:gd name="T30" fmla="*/ 536 w 575"/>
                <a:gd name="T31" fmla="*/ 244 h 312"/>
                <a:gd name="T32" fmla="*/ 517 w 575"/>
                <a:gd name="T33" fmla="*/ 225 h 312"/>
                <a:gd name="T34" fmla="*/ 507 w 575"/>
                <a:gd name="T35" fmla="*/ 217 h 312"/>
                <a:gd name="T36" fmla="*/ 488 w 575"/>
                <a:gd name="T37" fmla="*/ 224 h 312"/>
                <a:gd name="T38" fmla="*/ 491 w 575"/>
                <a:gd name="T39" fmla="*/ 282 h 312"/>
                <a:gd name="T40" fmla="*/ 507 w 575"/>
                <a:gd name="T41" fmla="*/ 305 h 312"/>
                <a:gd name="T42" fmla="*/ 503 w 575"/>
                <a:gd name="T43" fmla="*/ 306 h 312"/>
                <a:gd name="T44" fmla="*/ 436 w 575"/>
                <a:gd name="T45" fmla="*/ 311 h 312"/>
                <a:gd name="T46" fmla="*/ 405 w 575"/>
                <a:gd name="T47" fmla="*/ 310 h 312"/>
                <a:gd name="T48" fmla="*/ 357 w 575"/>
                <a:gd name="T49" fmla="*/ 271 h 312"/>
                <a:gd name="T50" fmla="*/ 330 w 575"/>
                <a:gd name="T51" fmla="*/ 237 h 312"/>
                <a:gd name="T52" fmla="*/ 293 w 575"/>
                <a:gd name="T53" fmla="*/ 207 h 312"/>
                <a:gd name="T54" fmla="*/ 86 w 575"/>
                <a:gd name="T55" fmla="*/ 104 h 312"/>
                <a:gd name="T56" fmla="*/ 7 w 575"/>
                <a:gd name="T57" fmla="*/ 93 h 312"/>
                <a:gd name="T58" fmla="*/ 1 w 575"/>
                <a:gd name="T59" fmla="*/ 93 h 312"/>
                <a:gd name="T60" fmla="*/ 0 w 575"/>
                <a:gd name="T61" fmla="*/ 9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5" h="312">
                  <a:moveTo>
                    <a:pt x="0" y="91"/>
                  </a:moveTo>
                  <a:cubicBezTo>
                    <a:pt x="4" y="89"/>
                    <a:pt x="7" y="87"/>
                    <a:pt x="11" y="86"/>
                  </a:cubicBezTo>
                  <a:cubicBezTo>
                    <a:pt x="41" y="71"/>
                    <a:pt x="74" y="60"/>
                    <a:pt x="107" y="50"/>
                  </a:cubicBezTo>
                  <a:cubicBezTo>
                    <a:pt x="127" y="44"/>
                    <a:pt x="147" y="37"/>
                    <a:pt x="167" y="31"/>
                  </a:cubicBezTo>
                  <a:cubicBezTo>
                    <a:pt x="176" y="28"/>
                    <a:pt x="185" y="24"/>
                    <a:pt x="193" y="20"/>
                  </a:cubicBezTo>
                  <a:cubicBezTo>
                    <a:pt x="225" y="3"/>
                    <a:pt x="259" y="0"/>
                    <a:pt x="294" y="8"/>
                  </a:cubicBezTo>
                  <a:cubicBezTo>
                    <a:pt x="323" y="14"/>
                    <a:pt x="350" y="26"/>
                    <a:pt x="375" y="40"/>
                  </a:cubicBezTo>
                  <a:cubicBezTo>
                    <a:pt x="403" y="56"/>
                    <a:pt x="429" y="72"/>
                    <a:pt x="456" y="88"/>
                  </a:cubicBezTo>
                  <a:cubicBezTo>
                    <a:pt x="469" y="96"/>
                    <a:pt x="482" y="104"/>
                    <a:pt x="496" y="112"/>
                  </a:cubicBezTo>
                  <a:cubicBezTo>
                    <a:pt x="509" y="119"/>
                    <a:pt x="520" y="128"/>
                    <a:pt x="529" y="139"/>
                  </a:cubicBezTo>
                  <a:cubicBezTo>
                    <a:pt x="548" y="162"/>
                    <a:pt x="561" y="188"/>
                    <a:pt x="575" y="216"/>
                  </a:cubicBezTo>
                  <a:cubicBezTo>
                    <a:pt x="570" y="214"/>
                    <a:pt x="567" y="213"/>
                    <a:pt x="564" y="212"/>
                  </a:cubicBezTo>
                  <a:cubicBezTo>
                    <a:pt x="555" y="209"/>
                    <a:pt x="545" y="210"/>
                    <a:pt x="537" y="216"/>
                  </a:cubicBezTo>
                  <a:cubicBezTo>
                    <a:pt x="529" y="222"/>
                    <a:pt x="528" y="229"/>
                    <a:pt x="534" y="237"/>
                  </a:cubicBezTo>
                  <a:cubicBezTo>
                    <a:pt x="537" y="241"/>
                    <a:pt x="541" y="244"/>
                    <a:pt x="545" y="249"/>
                  </a:cubicBezTo>
                  <a:cubicBezTo>
                    <a:pt x="540" y="249"/>
                    <a:pt x="538" y="246"/>
                    <a:pt x="536" y="244"/>
                  </a:cubicBezTo>
                  <a:cubicBezTo>
                    <a:pt x="530" y="238"/>
                    <a:pt x="523" y="231"/>
                    <a:pt x="517" y="225"/>
                  </a:cubicBezTo>
                  <a:cubicBezTo>
                    <a:pt x="514" y="222"/>
                    <a:pt x="511" y="219"/>
                    <a:pt x="507" y="217"/>
                  </a:cubicBezTo>
                  <a:cubicBezTo>
                    <a:pt x="498" y="212"/>
                    <a:pt x="492" y="214"/>
                    <a:pt x="488" y="224"/>
                  </a:cubicBezTo>
                  <a:cubicBezTo>
                    <a:pt x="480" y="244"/>
                    <a:pt x="480" y="264"/>
                    <a:pt x="491" y="282"/>
                  </a:cubicBezTo>
                  <a:cubicBezTo>
                    <a:pt x="495" y="290"/>
                    <a:pt x="502" y="297"/>
                    <a:pt x="507" y="305"/>
                  </a:cubicBezTo>
                  <a:cubicBezTo>
                    <a:pt x="506" y="305"/>
                    <a:pt x="504" y="306"/>
                    <a:pt x="503" y="306"/>
                  </a:cubicBezTo>
                  <a:cubicBezTo>
                    <a:pt x="481" y="308"/>
                    <a:pt x="458" y="310"/>
                    <a:pt x="436" y="311"/>
                  </a:cubicBezTo>
                  <a:cubicBezTo>
                    <a:pt x="426" y="312"/>
                    <a:pt x="416" y="311"/>
                    <a:pt x="405" y="310"/>
                  </a:cubicBezTo>
                  <a:cubicBezTo>
                    <a:pt x="382" y="307"/>
                    <a:pt x="365" y="294"/>
                    <a:pt x="357" y="271"/>
                  </a:cubicBezTo>
                  <a:cubicBezTo>
                    <a:pt x="351" y="256"/>
                    <a:pt x="342" y="246"/>
                    <a:pt x="330" y="237"/>
                  </a:cubicBezTo>
                  <a:cubicBezTo>
                    <a:pt x="317" y="227"/>
                    <a:pt x="305" y="217"/>
                    <a:pt x="293" y="207"/>
                  </a:cubicBezTo>
                  <a:cubicBezTo>
                    <a:pt x="233" y="154"/>
                    <a:pt x="164" y="120"/>
                    <a:pt x="86" y="104"/>
                  </a:cubicBezTo>
                  <a:cubicBezTo>
                    <a:pt x="60" y="98"/>
                    <a:pt x="34" y="95"/>
                    <a:pt x="7" y="93"/>
                  </a:cubicBezTo>
                  <a:cubicBezTo>
                    <a:pt x="5" y="93"/>
                    <a:pt x="3" y="93"/>
                    <a:pt x="1" y="93"/>
                  </a:cubicBezTo>
                  <a:cubicBezTo>
                    <a:pt x="1" y="92"/>
                    <a:pt x="1" y="92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3826" y="465"/>
              <a:ext cx="604" cy="734"/>
            </a:xfrm>
            <a:custGeom>
              <a:avLst/>
              <a:gdLst>
                <a:gd name="T0" fmla="*/ 0 w 314"/>
                <a:gd name="T1" fmla="*/ 0 h 359"/>
                <a:gd name="T2" fmla="*/ 9 w 314"/>
                <a:gd name="T3" fmla="*/ 6 h 359"/>
                <a:gd name="T4" fmla="*/ 27 w 314"/>
                <a:gd name="T5" fmla="*/ 30 h 359"/>
                <a:gd name="T6" fmla="*/ 89 w 314"/>
                <a:gd name="T7" fmla="*/ 102 h 359"/>
                <a:gd name="T8" fmla="*/ 132 w 314"/>
                <a:gd name="T9" fmla="*/ 116 h 359"/>
                <a:gd name="T10" fmla="*/ 218 w 314"/>
                <a:gd name="T11" fmla="*/ 128 h 359"/>
                <a:gd name="T12" fmla="*/ 255 w 314"/>
                <a:gd name="T13" fmla="*/ 138 h 359"/>
                <a:gd name="T14" fmla="*/ 283 w 314"/>
                <a:gd name="T15" fmla="*/ 156 h 359"/>
                <a:gd name="T16" fmla="*/ 292 w 314"/>
                <a:gd name="T17" fmla="*/ 170 h 359"/>
                <a:gd name="T18" fmla="*/ 285 w 314"/>
                <a:gd name="T19" fmla="*/ 196 h 359"/>
                <a:gd name="T20" fmla="*/ 268 w 314"/>
                <a:gd name="T21" fmla="*/ 208 h 359"/>
                <a:gd name="T22" fmla="*/ 258 w 314"/>
                <a:gd name="T23" fmla="*/ 233 h 359"/>
                <a:gd name="T24" fmla="*/ 277 w 314"/>
                <a:gd name="T25" fmla="*/ 267 h 359"/>
                <a:gd name="T26" fmla="*/ 291 w 314"/>
                <a:gd name="T27" fmla="*/ 273 h 359"/>
                <a:gd name="T28" fmla="*/ 307 w 314"/>
                <a:gd name="T29" fmla="*/ 309 h 359"/>
                <a:gd name="T30" fmla="*/ 300 w 314"/>
                <a:gd name="T31" fmla="*/ 318 h 359"/>
                <a:gd name="T32" fmla="*/ 209 w 314"/>
                <a:gd name="T33" fmla="*/ 357 h 359"/>
                <a:gd name="T34" fmla="*/ 163 w 314"/>
                <a:gd name="T35" fmla="*/ 340 h 359"/>
                <a:gd name="T36" fmla="*/ 73 w 314"/>
                <a:gd name="T37" fmla="*/ 207 h 359"/>
                <a:gd name="T38" fmla="*/ 17 w 314"/>
                <a:gd name="T39" fmla="*/ 45 h 359"/>
                <a:gd name="T40" fmla="*/ 6 w 314"/>
                <a:gd name="T41" fmla="*/ 20 h 359"/>
                <a:gd name="T42" fmla="*/ 0 w 314"/>
                <a:gd name="T4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359">
                  <a:moveTo>
                    <a:pt x="0" y="0"/>
                  </a:moveTo>
                  <a:cubicBezTo>
                    <a:pt x="4" y="2"/>
                    <a:pt x="6" y="4"/>
                    <a:pt x="9" y="6"/>
                  </a:cubicBezTo>
                  <a:cubicBezTo>
                    <a:pt x="16" y="13"/>
                    <a:pt x="22" y="21"/>
                    <a:pt x="27" y="30"/>
                  </a:cubicBezTo>
                  <a:cubicBezTo>
                    <a:pt x="44" y="57"/>
                    <a:pt x="64" y="82"/>
                    <a:pt x="89" y="102"/>
                  </a:cubicBezTo>
                  <a:cubicBezTo>
                    <a:pt x="102" y="112"/>
                    <a:pt x="117" y="114"/>
                    <a:pt x="132" y="116"/>
                  </a:cubicBezTo>
                  <a:cubicBezTo>
                    <a:pt x="161" y="120"/>
                    <a:pt x="190" y="124"/>
                    <a:pt x="218" y="128"/>
                  </a:cubicBezTo>
                  <a:cubicBezTo>
                    <a:pt x="231" y="130"/>
                    <a:pt x="243" y="134"/>
                    <a:pt x="255" y="138"/>
                  </a:cubicBezTo>
                  <a:cubicBezTo>
                    <a:pt x="266" y="141"/>
                    <a:pt x="276" y="147"/>
                    <a:pt x="283" y="156"/>
                  </a:cubicBezTo>
                  <a:cubicBezTo>
                    <a:pt x="287" y="160"/>
                    <a:pt x="290" y="165"/>
                    <a:pt x="292" y="170"/>
                  </a:cubicBezTo>
                  <a:cubicBezTo>
                    <a:pt x="296" y="180"/>
                    <a:pt x="294" y="189"/>
                    <a:pt x="285" y="196"/>
                  </a:cubicBezTo>
                  <a:cubicBezTo>
                    <a:pt x="280" y="201"/>
                    <a:pt x="274" y="204"/>
                    <a:pt x="268" y="208"/>
                  </a:cubicBezTo>
                  <a:cubicBezTo>
                    <a:pt x="257" y="216"/>
                    <a:pt x="255" y="220"/>
                    <a:pt x="258" y="233"/>
                  </a:cubicBezTo>
                  <a:cubicBezTo>
                    <a:pt x="261" y="246"/>
                    <a:pt x="268" y="257"/>
                    <a:pt x="277" y="267"/>
                  </a:cubicBezTo>
                  <a:cubicBezTo>
                    <a:pt x="280" y="271"/>
                    <a:pt x="286" y="272"/>
                    <a:pt x="291" y="273"/>
                  </a:cubicBezTo>
                  <a:cubicBezTo>
                    <a:pt x="307" y="278"/>
                    <a:pt x="314" y="294"/>
                    <a:pt x="307" y="309"/>
                  </a:cubicBezTo>
                  <a:cubicBezTo>
                    <a:pt x="306" y="313"/>
                    <a:pt x="303" y="316"/>
                    <a:pt x="300" y="318"/>
                  </a:cubicBezTo>
                  <a:cubicBezTo>
                    <a:pt x="273" y="339"/>
                    <a:pt x="244" y="355"/>
                    <a:pt x="209" y="357"/>
                  </a:cubicBezTo>
                  <a:cubicBezTo>
                    <a:pt x="191" y="359"/>
                    <a:pt x="175" y="354"/>
                    <a:pt x="163" y="340"/>
                  </a:cubicBezTo>
                  <a:cubicBezTo>
                    <a:pt x="125" y="301"/>
                    <a:pt x="96" y="256"/>
                    <a:pt x="73" y="207"/>
                  </a:cubicBezTo>
                  <a:cubicBezTo>
                    <a:pt x="48" y="156"/>
                    <a:pt x="30" y="101"/>
                    <a:pt x="17" y="45"/>
                  </a:cubicBezTo>
                  <a:cubicBezTo>
                    <a:pt x="15" y="36"/>
                    <a:pt x="12" y="28"/>
                    <a:pt x="6" y="20"/>
                  </a:cubicBezTo>
                  <a:cubicBezTo>
                    <a:pt x="2" y="1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3740" y="3196"/>
              <a:ext cx="838" cy="485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3407" y="2284"/>
              <a:ext cx="308" cy="781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826" y="663"/>
              <a:ext cx="733" cy="368"/>
            </a:xfrm>
            <a:custGeom>
              <a:avLst/>
              <a:gdLst>
                <a:gd name="T0" fmla="*/ 371 w 381"/>
                <a:gd name="T1" fmla="*/ 114 h 180"/>
                <a:gd name="T2" fmla="*/ 339 w 381"/>
                <a:gd name="T3" fmla="*/ 109 h 180"/>
                <a:gd name="T4" fmla="*/ 330 w 381"/>
                <a:gd name="T5" fmla="*/ 108 h 180"/>
                <a:gd name="T6" fmla="*/ 312 w 381"/>
                <a:gd name="T7" fmla="*/ 118 h 180"/>
                <a:gd name="T8" fmla="*/ 305 w 381"/>
                <a:gd name="T9" fmla="*/ 130 h 180"/>
                <a:gd name="T10" fmla="*/ 297 w 381"/>
                <a:gd name="T11" fmla="*/ 141 h 180"/>
                <a:gd name="T12" fmla="*/ 274 w 381"/>
                <a:gd name="T13" fmla="*/ 147 h 180"/>
                <a:gd name="T14" fmla="*/ 244 w 381"/>
                <a:gd name="T15" fmla="*/ 155 h 180"/>
                <a:gd name="T16" fmla="*/ 227 w 381"/>
                <a:gd name="T17" fmla="*/ 170 h 180"/>
                <a:gd name="T18" fmla="*/ 196 w 381"/>
                <a:gd name="T19" fmla="*/ 172 h 180"/>
                <a:gd name="T20" fmla="*/ 166 w 381"/>
                <a:gd name="T21" fmla="*/ 166 h 180"/>
                <a:gd name="T22" fmla="*/ 131 w 381"/>
                <a:gd name="T23" fmla="*/ 153 h 180"/>
                <a:gd name="T24" fmla="*/ 71 w 381"/>
                <a:gd name="T25" fmla="*/ 85 h 180"/>
                <a:gd name="T26" fmla="*/ 8 w 381"/>
                <a:gd name="T27" fmla="*/ 17 h 180"/>
                <a:gd name="T28" fmla="*/ 2 w 381"/>
                <a:gd name="T29" fmla="*/ 5 h 180"/>
                <a:gd name="T30" fmla="*/ 16 w 381"/>
                <a:gd name="T31" fmla="*/ 3 h 180"/>
                <a:gd name="T32" fmla="*/ 55 w 381"/>
                <a:gd name="T33" fmla="*/ 22 h 180"/>
                <a:gd name="T34" fmla="*/ 96 w 381"/>
                <a:gd name="T35" fmla="*/ 45 h 180"/>
                <a:gd name="T36" fmla="*/ 174 w 381"/>
                <a:gd name="T37" fmla="*/ 56 h 180"/>
                <a:gd name="T38" fmla="*/ 232 w 381"/>
                <a:gd name="T39" fmla="*/ 44 h 180"/>
                <a:gd name="T40" fmla="*/ 270 w 381"/>
                <a:gd name="T41" fmla="*/ 48 h 180"/>
                <a:gd name="T42" fmla="*/ 331 w 381"/>
                <a:gd name="T43" fmla="*/ 76 h 180"/>
                <a:gd name="T44" fmla="*/ 370 w 381"/>
                <a:gd name="T45" fmla="*/ 98 h 180"/>
                <a:gd name="T46" fmla="*/ 373 w 381"/>
                <a:gd name="T47" fmla="*/ 100 h 180"/>
                <a:gd name="T48" fmla="*/ 378 w 381"/>
                <a:gd name="T49" fmla="*/ 110 h 180"/>
                <a:gd name="T50" fmla="*/ 371 w 381"/>
                <a:gd name="T51" fmla="*/ 1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180">
                  <a:moveTo>
                    <a:pt x="371" y="114"/>
                  </a:moveTo>
                  <a:cubicBezTo>
                    <a:pt x="359" y="112"/>
                    <a:pt x="349" y="111"/>
                    <a:pt x="339" y="109"/>
                  </a:cubicBezTo>
                  <a:cubicBezTo>
                    <a:pt x="336" y="108"/>
                    <a:pt x="333" y="108"/>
                    <a:pt x="330" y="108"/>
                  </a:cubicBezTo>
                  <a:cubicBezTo>
                    <a:pt x="321" y="107"/>
                    <a:pt x="316" y="111"/>
                    <a:pt x="312" y="118"/>
                  </a:cubicBezTo>
                  <a:cubicBezTo>
                    <a:pt x="309" y="122"/>
                    <a:pt x="307" y="126"/>
                    <a:pt x="305" y="130"/>
                  </a:cubicBezTo>
                  <a:cubicBezTo>
                    <a:pt x="303" y="134"/>
                    <a:pt x="300" y="138"/>
                    <a:pt x="297" y="141"/>
                  </a:cubicBezTo>
                  <a:cubicBezTo>
                    <a:pt x="291" y="149"/>
                    <a:pt x="283" y="152"/>
                    <a:pt x="274" y="147"/>
                  </a:cubicBezTo>
                  <a:cubicBezTo>
                    <a:pt x="261" y="140"/>
                    <a:pt x="252" y="146"/>
                    <a:pt x="244" y="155"/>
                  </a:cubicBezTo>
                  <a:cubicBezTo>
                    <a:pt x="239" y="160"/>
                    <a:pt x="233" y="166"/>
                    <a:pt x="227" y="170"/>
                  </a:cubicBezTo>
                  <a:cubicBezTo>
                    <a:pt x="217" y="178"/>
                    <a:pt x="207" y="180"/>
                    <a:pt x="196" y="172"/>
                  </a:cubicBezTo>
                  <a:cubicBezTo>
                    <a:pt x="187" y="166"/>
                    <a:pt x="177" y="165"/>
                    <a:pt x="166" y="166"/>
                  </a:cubicBezTo>
                  <a:cubicBezTo>
                    <a:pt x="152" y="167"/>
                    <a:pt x="140" y="164"/>
                    <a:pt x="131" y="153"/>
                  </a:cubicBezTo>
                  <a:cubicBezTo>
                    <a:pt x="111" y="131"/>
                    <a:pt x="90" y="108"/>
                    <a:pt x="71" y="85"/>
                  </a:cubicBezTo>
                  <a:cubicBezTo>
                    <a:pt x="50" y="62"/>
                    <a:pt x="31" y="38"/>
                    <a:pt x="8" y="17"/>
                  </a:cubicBezTo>
                  <a:cubicBezTo>
                    <a:pt x="4" y="14"/>
                    <a:pt x="0" y="11"/>
                    <a:pt x="2" y="5"/>
                  </a:cubicBezTo>
                  <a:cubicBezTo>
                    <a:pt x="4" y="1"/>
                    <a:pt x="9" y="0"/>
                    <a:pt x="16" y="3"/>
                  </a:cubicBezTo>
                  <a:cubicBezTo>
                    <a:pt x="29" y="9"/>
                    <a:pt x="42" y="15"/>
                    <a:pt x="55" y="22"/>
                  </a:cubicBezTo>
                  <a:cubicBezTo>
                    <a:pt x="69" y="29"/>
                    <a:pt x="82" y="38"/>
                    <a:pt x="96" y="45"/>
                  </a:cubicBezTo>
                  <a:cubicBezTo>
                    <a:pt x="121" y="59"/>
                    <a:pt x="146" y="61"/>
                    <a:pt x="174" y="56"/>
                  </a:cubicBezTo>
                  <a:cubicBezTo>
                    <a:pt x="193" y="52"/>
                    <a:pt x="213" y="48"/>
                    <a:pt x="232" y="44"/>
                  </a:cubicBezTo>
                  <a:cubicBezTo>
                    <a:pt x="245" y="42"/>
                    <a:pt x="258" y="44"/>
                    <a:pt x="270" y="48"/>
                  </a:cubicBezTo>
                  <a:cubicBezTo>
                    <a:pt x="292" y="55"/>
                    <a:pt x="311" y="65"/>
                    <a:pt x="331" y="76"/>
                  </a:cubicBezTo>
                  <a:cubicBezTo>
                    <a:pt x="344" y="83"/>
                    <a:pt x="357" y="91"/>
                    <a:pt x="370" y="98"/>
                  </a:cubicBezTo>
                  <a:cubicBezTo>
                    <a:pt x="371" y="99"/>
                    <a:pt x="372" y="99"/>
                    <a:pt x="373" y="100"/>
                  </a:cubicBezTo>
                  <a:cubicBezTo>
                    <a:pt x="377" y="102"/>
                    <a:pt x="381" y="105"/>
                    <a:pt x="378" y="110"/>
                  </a:cubicBezTo>
                  <a:cubicBezTo>
                    <a:pt x="377" y="112"/>
                    <a:pt x="372" y="113"/>
                    <a:pt x="371" y="114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2699" y="3094"/>
              <a:ext cx="746" cy="591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/>
            </p:cNvSpPr>
            <p:nvPr userDrawn="1"/>
          </p:nvSpPr>
          <p:spPr bwMode="auto">
            <a:xfrm>
              <a:off x="2143" y="3433"/>
              <a:ext cx="464" cy="266"/>
            </a:xfrm>
            <a:custGeom>
              <a:avLst/>
              <a:gdLst>
                <a:gd name="T0" fmla="*/ 127 w 241"/>
                <a:gd name="T1" fmla="*/ 122 h 130"/>
                <a:gd name="T2" fmla="*/ 102 w 241"/>
                <a:gd name="T3" fmla="*/ 121 h 130"/>
                <a:gd name="T4" fmla="*/ 63 w 241"/>
                <a:gd name="T5" fmla="*/ 102 h 130"/>
                <a:gd name="T6" fmla="*/ 47 w 241"/>
                <a:gd name="T7" fmla="*/ 84 h 130"/>
                <a:gd name="T8" fmla="*/ 40 w 241"/>
                <a:gd name="T9" fmla="*/ 65 h 130"/>
                <a:gd name="T10" fmla="*/ 20 w 241"/>
                <a:gd name="T11" fmla="*/ 35 h 130"/>
                <a:gd name="T12" fmla="*/ 14 w 241"/>
                <a:gd name="T13" fmla="*/ 28 h 130"/>
                <a:gd name="T14" fmla="*/ 0 w 241"/>
                <a:gd name="T15" fmla="*/ 6 h 130"/>
                <a:gd name="T16" fmla="*/ 7 w 241"/>
                <a:gd name="T17" fmla="*/ 2 h 130"/>
                <a:gd name="T18" fmla="*/ 12 w 241"/>
                <a:gd name="T19" fmla="*/ 6 h 130"/>
                <a:gd name="T20" fmla="*/ 119 w 241"/>
                <a:gd name="T21" fmla="*/ 31 h 130"/>
                <a:gd name="T22" fmla="*/ 157 w 241"/>
                <a:gd name="T23" fmla="*/ 19 h 130"/>
                <a:gd name="T24" fmla="*/ 166 w 241"/>
                <a:gd name="T25" fmla="*/ 16 h 130"/>
                <a:gd name="T26" fmla="*/ 168 w 241"/>
                <a:gd name="T27" fmla="*/ 18 h 130"/>
                <a:gd name="T28" fmla="*/ 162 w 241"/>
                <a:gd name="T29" fmla="*/ 32 h 130"/>
                <a:gd name="T30" fmla="*/ 173 w 241"/>
                <a:gd name="T31" fmla="*/ 41 h 130"/>
                <a:gd name="T32" fmla="*/ 191 w 241"/>
                <a:gd name="T33" fmla="*/ 53 h 130"/>
                <a:gd name="T34" fmla="*/ 204 w 241"/>
                <a:gd name="T35" fmla="*/ 69 h 130"/>
                <a:gd name="T36" fmla="*/ 222 w 241"/>
                <a:gd name="T37" fmla="*/ 74 h 130"/>
                <a:gd name="T38" fmla="*/ 231 w 241"/>
                <a:gd name="T39" fmla="*/ 69 h 130"/>
                <a:gd name="T40" fmla="*/ 239 w 241"/>
                <a:gd name="T41" fmla="*/ 71 h 130"/>
                <a:gd name="T42" fmla="*/ 239 w 241"/>
                <a:gd name="T43" fmla="*/ 80 h 130"/>
                <a:gd name="T44" fmla="*/ 234 w 241"/>
                <a:gd name="T45" fmla="*/ 84 h 130"/>
                <a:gd name="T46" fmla="*/ 206 w 241"/>
                <a:gd name="T47" fmla="*/ 91 h 130"/>
                <a:gd name="T48" fmla="*/ 196 w 241"/>
                <a:gd name="T49" fmla="*/ 97 h 130"/>
                <a:gd name="T50" fmla="*/ 178 w 241"/>
                <a:gd name="T51" fmla="*/ 115 h 130"/>
                <a:gd name="T52" fmla="*/ 150 w 241"/>
                <a:gd name="T53" fmla="*/ 127 h 130"/>
                <a:gd name="T54" fmla="*/ 131 w 241"/>
                <a:gd name="T55" fmla="*/ 123 h 130"/>
                <a:gd name="T56" fmla="*/ 127 w 241"/>
                <a:gd name="T57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1" h="130">
                  <a:moveTo>
                    <a:pt x="127" y="122"/>
                  </a:moveTo>
                  <a:cubicBezTo>
                    <a:pt x="115" y="128"/>
                    <a:pt x="115" y="128"/>
                    <a:pt x="102" y="121"/>
                  </a:cubicBezTo>
                  <a:cubicBezTo>
                    <a:pt x="89" y="115"/>
                    <a:pt x="76" y="108"/>
                    <a:pt x="63" y="102"/>
                  </a:cubicBezTo>
                  <a:cubicBezTo>
                    <a:pt x="55" y="98"/>
                    <a:pt x="50" y="92"/>
                    <a:pt x="47" y="84"/>
                  </a:cubicBezTo>
                  <a:cubicBezTo>
                    <a:pt x="44" y="77"/>
                    <a:pt x="42" y="71"/>
                    <a:pt x="40" y="65"/>
                  </a:cubicBezTo>
                  <a:cubicBezTo>
                    <a:pt x="35" y="53"/>
                    <a:pt x="29" y="43"/>
                    <a:pt x="20" y="35"/>
                  </a:cubicBezTo>
                  <a:cubicBezTo>
                    <a:pt x="17" y="34"/>
                    <a:pt x="14" y="31"/>
                    <a:pt x="14" y="28"/>
                  </a:cubicBezTo>
                  <a:cubicBezTo>
                    <a:pt x="13" y="18"/>
                    <a:pt x="9" y="10"/>
                    <a:pt x="0" y="6"/>
                  </a:cubicBezTo>
                  <a:cubicBezTo>
                    <a:pt x="2" y="1"/>
                    <a:pt x="4" y="0"/>
                    <a:pt x="7" y="2"/>
                  </a:cubicBezTo>
                  <a:cubicBezTo>
                    <a:pt x="9" y="3"/>
                    <a:pt x="10" y="4"/>
                    <a:pt x="12" y="6"/>
                  </a:cubicBezTo>
                  <a:cubicBezTo>
                    <a:pt x="43" y="33"/>
                    <a:pt x="79" y="41"/>
                    <a:pt x="119" y="31"/>
                  </a:cubicBezTo>
                  <a:cubicBezTo>
                    <a:pt x="132" y="28"/>
                    <a:pt x="144" y="23"/>
                    <a:pt x="157" y="19"/>
                  </a:cubicBezTo>
                  <a:cubicBezTo>
                    <a:pt x="160" y="18"/>
                    <a:pt x="163" y="17"/>
                    <a:pt x="166" y="16"/>
                  </a:cubicBezTo>
                  <a:cubicBezTo>
                    <a:pt x="167" y="17"/>
                    <a:pt x="167" y="18"/>
                    <a:pt x="168" y="18"/>
                  </a:cubicBezTo>
                  <a:cubicBezTo>
                    <a:pt x="166" y="22"/>
                    <a:pt x="165" y="27"/>
                    <a:pt x="162" y="32"/>
                  </a:cubicBezTo>
                  <a:cubicBezTo>
                    <a:pt x="166" y="35"/>
                    <a:pt x="169" y="38"/>
                    <a:pt x="173" y="41"/>
                  </a:cubicBezTo>
                  <a:cubicBezTo>
                    <a:pt x="179" y="45"/>
                    <a:pt x="185" y="49"/>
                    <a:pt x="191" y="53"/>
                  </a:cubicBezTo>
                  <a:cubicBezTo>
                    <a:pt x="197" y="57"/>
                    <a:pt x="202" y="61"/>
                    <a:pt x="204" y="69"/>
                  </a:cubicBezTo>
                  <a:cubicBezTo>
                    <a:pt x="208" y="78"/>
                    <a:pt x="214" y="79"/>
                    <a:pt x="222" y="74"/>
                  </a:cubicBezTo>
                  <a:cubicBezTo>
                    <a:pt x="225" y="72"/>
                    <a:pt x="228" y="71"/>
                    <a:pt x="231" y="69"/>
                  </a:cubicBezTo>
                  <a:cubicBezTo>
                    <a:pt x="234" y="68"/>
                    <a:pt x="236" y="68"/>
                    <a:pt x="239" y="71"/>
                  </a:cubicBezTo>
                  <a:cubicBezTo>
                    <a:pt x="241" y="74"/>
                    <a:pt x="241" y="77"/>
                    <a:pt x="239" y="80"/>
                  </a:cubicBezTo>
                  <a:cubicBezTo>
                    <a:pt x="237" y="82"/>
                    <a:pt x="236" y="83"/>
                    <a:pt x="234" y="84"/>
                  </a:cubicBezTo>
                  <a:cubicBezTo>
                    <a:pt x="225" y="88"/>
                    <a:pt x="217" y="93"/>
                    <a:pt x="206" y="91"/>
                  </a:cubicBezTo>
                  <a:cubicBezTo>
                    <a:pt x="201" y="90"/>
                    <a:pt x="197" y="91"/>
                    <a:pt x="196" y="97"/>
                  </a:cubicBezTo>
                  <a:cubicBezTo>
                    <a:pt x="193" y="106"/>
                    <a:pt x="186" y="111"/>
                    <a:pt x="178" y="115"/>
                  </a:cubicBezTo>
                  <a:cubicBezTo>
                    <a:pt x="168" y="119"/>
                    <a:pt x="159" y="123"/>
                    <a:pt x="150" y="127"/>
                  </a:cubicBezTo>
                  <a:cubicBezTo>
                    <a:pt x="143" y="130"/>
                    <a:pt x="136" y="129"/>
                    <a:pt x="131" y="123"/>
                  </a:cubicBezTo>
                  <a:cubicBezTo>
                    <a:pt x="130" y="123"/>
                    <a:pt x="128" y="122"/>
                    <a:pt x="12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389" y="1710"/>
              <a:ext cx="219" cy="351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2580" y="2450"/>
              <a:ext cx="275" cy="237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2172" y="2908"/>
              <a:ext cx="466" cy="149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51" y="2530"/>
              <a:ext cx="317" cy="171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1668" y="2184"/>
              <a:ext cx="304" cy="182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2355" y="501"/>
              <a:ext cx="150" cy="250"/>
            </a:xfrm>
            <a:custGeom>
              <a:avLst/>
              <a:gdLst>
                <a:gd name="T0" fmla="*/ 0 w 78"/>
                <a:gd name="T1" fmla="*/ 121 h 122"/>
                <a:gd name="T2" fmla="*/ 16 w 78"/>
                <a:gd name="T3" fmla="*/ 112 h 122"/>
                <a:gd name="T4" fmla="*/ 29 w 78"/>
                <a:gd name="T5" fmla="*/ 101 h 122"/>
                <a:gd name="T6" fmla="*/ 33 w 78"/>
                <a:gd name="T7" fmla="*/ 84 h 122"/>
                <a:gd name="T8" fmla="*/ 33 w 78"/>
                <a:gd name="T9" fmla="*/ 65 h 122"/>
                <a:gd name="T10" fmla="*/ 20 w 78"/>
                <a:gd name="T11" fmla="*/ 51 h 122"/>
                <a:gd name="T12" fmla="*/ 6 w 78"/>
                <a:gd name="T13" fmla="*/ 40 h 122"/>
                <a:gd name="T14" fmla="*/ 2 w 78"/>
                <a:gd name="T15" fmla="*/ 24 h 122"/>
                <a:gd name="T16" fmla="*/ 18 w 78"/>
                <a:gd name="T17" fmla="*/ 12 h 122"/>
                <a:gd name="T18" fmla="*/ 27 w 78"/>
                <a:gd name="T19" fmla="*/ 1 h 122"/>
                <a:gd name="T20" fmla="*/ 58 w 78"/>
                <a:gd name="T21" fmla="*/ 15 h 122"/>
                <a:gd name="T22" fmla="*/ 74 w 78"/>
                <a:gd name="T23" fmla="*/ 44 h 122"/>
                <a:gd name="T24" fmla="*/ 71 w 78"/>
                <a:gd name="T25" fmla="*/ 80 h 122"/>
                <a:gd name="T26" fmla="*/ 68 w 78"/>
                <a:gd name="T27" fmla="*/ 86 h 122"/>
                <a:gd name="T28" fmla="*/ 55 w 78"/>
                <a:gd name="T29" fmla="*/ 101 h 122"/>
                <a:gd name="T30" fmla="*/ 47 w 78"/>
                <a:gd name="T31" fmla="*/ 108 h 122"/>
                <a:gd name="T32" fmla="*/ 33 w 78"/>
                <a:gd name="T33" fmla="*/ 117 h 122"/>
                <a:gd name="T34" fmla="*/ 0 w 78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2">
                  <a:moveTo>
                    <a:pt x="0" y="121"/>
                  </a:moveTo>
                  <a:cubicBezTo>
                    <a:pt x="5" y="115"/>
                    <a:pt x="9" y="112"/>
                    <a:pt x="16" y="112"/>
                  </a:cubicBezTo>
                  <a:cubicBezTo>
                    <a:pt x="23" y="112"/>
                    <a:pt x="27" y="107"/>
                    <a:pt x="29" y="101"/>
                  </a:cubicBezTo>
                  <a:cubicBezTo>
                    <a:pt x="31" y="95"/>
                    <a:pt x="32" y="90"/>
                    <a:pt x="33" y="84"/>
                  </a:cubicBezTo>
                  <a:cubicBezTo>
                    <a:pt x="33" y="78"/>
                    <a:pt x="32" y="72"/>
                    <a:pt x="33" y="65"/>
                  </a:cubicBezTo>
                  <a:cubicBezTo>
                    <a:pt x="34" y="58"/>
                    <a:pt x="27" y="51"/>
                    <a:pt x="20" y="51"/>
                  </a:cubicBezTo>
                  <a:cubicBezTo>
                    <a:pt x="11" y="51"/>
                    <a:pt x="8" y="47"/>
                    <a:pt x="6" y="40"/>
                  </a:cubicBezTo>
                  <a:cubicBezTo>
                    <a:pt x="5" y="35"/>
                    <a:pt x="4" y="30"/>
                    <a:pt x="2" y="24"/>
                  </a:cubicBezTo>
                  <a:cubicBezTo>
                    <a:pt x="10" y="23"/>
                    <a:pt x="16" y="20"/>
                    <a:pt x="18" y="12"/>
                  </a:cubicBezTo>
                  <a:cubicBezTo>
                    <a:pt x="19" y="8"/>
                    <a:pt x="23" y="5"/>
                    <a:pt x="27" y="1"/>
                  </a:cubicBezTo>
                  <a:cubicBezTo>
                    <a:pt x="39" y="0"/>
                    <a:pt x="50" y="5"/>
                    <a:pt x="58" y="15"/>
                  </a:cubicBezTo>
                  <a:cubicBezTo>
                    <a:pt x="64" y="24"/>
                    <a:pt x="71" y="34"/>
                    <a:pt x="74" y="44"/>
                  </a:cubicBezTo>
                  <a:cubicBezTo>
                    <a:pt x="78" y="56"/>
                    <a:pt x="76" y="68"/>
                    <a:pt x="71" y="80"/>
                  </a:cubicBezTo>
                  <a:cubicBezTo>
                    <a:pt x="70" y="82"/>
                    <a:pt x="67" y="84"/>
                    <a:pt x="68" y="86"/>
                  </a:cubicBezTo>
                  <a:cubicBezTo>
                    <a:pt x="68" y="95"/>
                    <a:pt x="61" y="98"/>
                    <a:pt x="55" y="101"/>
                  </a:cubicBezTo>
                  <a:cubicBezTo>
                    <a:pt x="52" y="103"/>
                    <a:pt x="49" y="105"/>
                    <a:pt x="47" y="108"/>
                  </a:cubicBezTo>
                  <a:cubicBezTo>
                    <a:pt x="44" y="113"/>
                    <a:pt x="39" y="116"/>
                    <a:pt x="33" y="117"/>
                  </a:cubicBezTo>
                  <a:cubicBezTo>
                    <a:pt x="23" y="120"/>
                    <a:pt x="12" y="122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066" y="491"/>
              <a:ext cx="271" cy="135"/>
            </a:xfrm>
            <a:custGeom>
              <a:avLst/>
              <a:gdLst>
                <a:gd name="T0" fmla="*/ 1 w 141"/>
                <a:gd name="T1" fmla="*/ 0 h 66"/>
                <a:gd name="T2" fmla="*/ 10 w 141"/>
                <a:gd name="T3" fmla="*/ 3 h 66"/>
                <a:gd name="T4" fmla="*/ 28 w 141"/>
                <a:gd name="T5" fmla="*/ 13 h 66"/>
                <a:gd name="T6" fmla="*/ 70 w 141"/>
                <a:gd name="T7" fmla="*/ 20 h 66"/>
                <a:gd name="T8" fmla="*/ 122 w 141"/>
                <a:gd name="T9" fmla="*/ 27 h 66"/>
                <a:gd name="T10" fmla="*/ 141 w 141"/>
                <a:gd name="T11" fmla="*/ 41 h 66"/>
                <a:gd name="T12" fmla="*/ 130 w 141"/>
                <a:gd name="T13" fmla="*/ 39 h 66"/>
                <a:gd name="T14" fmla="*/ 115 w 141"/>
                <a:gd name="T15" fmla="*/ 47 h 66"/>
                <a:gd name="T16" fmla="*/ 100 w 141"/>
                <a:gd name="T17" fmla="*/ 54 h 66"/>
                <a:gd name="T18" fmla="*/ 92 w 141"/>
                <a:gd name="T19" fmla="*/ 56 h 66"/>
                <a:gd name="T20" fmla="*/ 85 w 141"/>
                <a:gd name="T21" fmla="*/ 62 h 66"/>
                <a:gd name="T22" fmla="*/ 74 w 141"/>
                <a:gd name="T23" fmla="*/ 64 h 66"/>
                <a:gd name="T24" fmla="*/ 61 w 141"/>
                <a:gd name="T25" fmla="*/ 61 h 66"/>
                <a:gd name="T26" fmla="*/ 48 w 141"/>
                <a:gd name="T27" fmla="*/ 56 h 66"/>
                <a:gd name="T28" fmla="*/ 28 w 141"/>
                <a:gd name="T29" fmla="*/ 33 h 66"/>
                <a:gd name="T30" fmla="*/ 3 w 141"/>
                <a:gd name="T31" fmla="*/ 6 h 66"/>
                <a:gd name="T32" fmla="*/ 0 w 141"/>
                <a:gd name="T33" fmla="*/ 2 h 66"/>
                <a:gd name="T34" fmla="*/ 1 w 141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66">
                  <a:moveTo>
                    <a:pt x="1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6" y="6"/>
                    <a:pt x="22" y="9"/>
                    <a:pt x="28" y="13"/>
                  </a:cubicBezTo>
                  <a:cubicBezTo>
                    <a:pt x="41" y="22"/>
                    <a:pt x="55" y="24"/>
                    <a:pt x="70" y="20"/>
                  </a:cubicBezTo>
                  <a:cubicBezTo>
                    <a:pt x="89" y="14"/>
                    <a:pt x="106" y="17"/>
                    <a:pt x="122" y="27"/>
                  </a:cubicBezTo>
                  <a:cubicBezTo>
                    <a:pt x="128" y="31"/>
                    <a:pt x="136" y="34"/>
                    <a:pt x="141" y="41"/>
                  </a:cubicBezTo>
                  <a:cubicBezTo>
                    <a:pt x="137" y="40"/>
                    <a:pt x="133" y="40"/>
                    <a:pt x="130" y="39"/>
                  </a:cubicBezTo>
                  <a:cubicBezTo>
                    <a:pt x="123" y="38"/>
                    <a:pt x="118" y="40"/>
                    <a:pt x="115" y="47"/>
                  </a:cubicBezTo>
                  <a:cubicBezTo>
                    <a:pt x="112" y="53"/>
                    <a:pt x="108" y="56"/>
                    <a:pt x="100" y="54"/>
                  </a:cubicBezTo>
                  <a:cubicBezTo>
                    <a:pt x="98" y="53"/>
                    <a:pt x="95" y="54"/>
                    <a:pt x="92" y="56"/>
                  </a:cubicBezTo>
                  <a:cubicBezTo>
                    <a:pt x="90" y="58"/>
                    <a:pt x="88" y="60"/>
                    <a:pt x="85" y="62"/>
                  </a:cubicBezTo>
                  <a:cubicBezTo>
                    <a:pt x="82" y="65"/>
                    <a:pt x="78" y="66"/>
                    <a:pt x="74" y="64"/>
                  </a:cubicBezTo>
                  <a:cubicBezTo>
                    <a:pt x="70" y="62"/>
                    <a:pt x="65" y="61"/>
                    <a:pt x="61" y="61"/>
                  </a:cubicBezTo>
                  <a:cubicBezTo>
                    <a:pt x="56" y="61"/>
                    <a:pt x="51" y="60"/>
                    <a:pt x="48" y="56"/>
                  </a:cubicBezTo>
                  <a:cubicBezTo>
                    <a:pt x="41" y="48"/>
                    <a:pt x="34" y="40"/>
                    <a:pt x="28" y="33"/>
                  </a:cubicBezTo>
                  <a:cubicBezTo>
                    <a:pt x="20" y="24"/>
                    <a:pt x="11" y="15"/>
                    <a:pt x="3" y="6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2572" y="383"/>
              <a:ext cx="373" cy="174"/>
            </a:xfrm>
            <a:custGeom>
              <a:avLst/>
              <a:gdLst>
                <a:gd name="T0" fmla="*/ 0 w 194"/>
                <a:gd name="T1" fmla="*/ 4 h 85"/>
                <a:gd name="T2" fmla="*/ 11 w 194"/>
                <a:gd name="T3" fmla="*/ 5 h 85"/>
                <a:gd name="T4" fmla="*/ 32 w 194"/>
                <a:gd name="T5" fmla="*/ 26 h 85"/>
                <a:gd name="T6" fmla="*/ 34 w 194"/>
                <a:gd name="T7" fmla="*/ 30 h 85"/>
                <a:gd name="T8" fmla="*/ 84 w 194"/>
                <a:gd name="T9" fmla="*/ 61 h 85"/>
                <a:gd name="T10" fmla="*/ 174 w 194"/>
                <a:gd name="T11" fmla="*/ 60 h 85"/>
                <a:gd name="T12" fmla="*/ 187 w 194"/>
                <a:gd name="T13" fmla="*/ 60 h 85"/>
                <a:gd name="T14" fmla="*/ 194 w 194"/>
                <a:gd name="T15" fmla="*/ 63 h 85"/>
                <a:gd name="T16" fmla="*/ 179 w 194"/>
                <a:gd name="T17" fmla="*/ 68 h 85"/>
                <a:gd name="T18" fmla="*/ 165 w 194"/>
                <a:gd name="T19" fmla="*/ 69 h 85"/>
                <a:gd name="T20" fmla="*/ 149 w 194"/>
                <a:gd name="T21" fmla="*/ 72 h 85"/>
                <a:gd name="T22" fmla="*/ 101 w 194"/>
                <a:gd name="T23" fmla="*/ 84 h 85"/>
                <a:gd name="T24" fmla="*/ 86 w 194"/>
                <a:gd name="T25" fmla="*/ 81 h 85"/>
                <a:gd name="T26" fmla="*/ 73 w 194"/>
                <a:gd name="T27" fmla="*/ 76 h 85"/>
                <a:gd name="T28" fmla="*/ 47 w 194"/>
                <a:gd name="T29" fmla="*/ 67 h 85"/>
                <a:gd name="T30" fmla="*/ 33 w 194"/>
                <a:gd name="T31" fmla="*/ 59 h 85"/>
                <a:gd name="T32" fmla="*/ 29 w 194"/>
                <a:gd name="T33" fmla="*/ 52 h 85"/>
                <a:gd name="T34" fmla="*/ 10 w 194"/>
                <a:gd name="T35" fmla="*/ 14 h 85"/>
                <a:gd name="T36" fmla="*/ 0 w 194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85">
                  <a:moveTo>
                    <a:pt x="0" y="4"/>
                  </a:moveTo>
                  <a:cubicBezTo>
                    <a:pt x="6" y="0"/>
                    <a:pt x="9" y="3"/>
                    <a:pt x="11" y="5"/>
                  </a:cubicBezTo>
                  <a:cubicBezTo>
                    <a:pt x="19" y="11"/>
                    <a:pt x="27" y="17"/>
                    <a:pt x="32" y="26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44" y="52"/>
                    <a:pt x="63" y="60"/>
                    <a:pt x="84" y="61"/>
                  </a:cubicBezTo>
                  <a:cubicBezTo>
                    <a:pt x="114" y="62"/>
                    <a:pt x="144" y="60"/>
                    <a:pt x="174" y="60"/>
                  </a:cubicBezTo>
                  <a:cubicBezTo>
                    <a:pt x="178" y="60"/>
                    <a:pt x="183" y="60"/>
                    <a:pt x="187" y="60"/>
                  </a:cubicBezTo>
                  <a:cubicBezTo>
                    <a:pt x="189" y="60"/>
                    <a:pt x="190" y="61"/>
                    <a:pt x="194" y="63"/>
                  </a:cubicBezTo>
                  <a:cubicBezTo>
                    <a:pt x="187" y="65"/>
                    <a:pt x="182" y="65"/>
                    <a:pt x="179" y="68"/>
                  </a:cubicBezTo>
                  <a:cubicBezTo>
                    <a:pt x="174" y="71"/>
                    <a:pt x="170" y="70"/>
                    <a:pt x="165" y="69"/>
                  </a:cubicBezTo>
                  <a:cubicBezTo>
                    <a:pt x="160" y="69"/>
                    <a:pt x="154" y="71"/>
                    <a:pt x="149" y="72"/>
                  </a:cubicBezTo>
                  <a:cubicBezTo>
                    <a:pt x="133" y="76"/>
                    <a:pt x="117" y="79"/>
                    <a:pt x="101" y="84"/>
                  </a:cubicBezTo>
                  <a:cubicBezTo>
                    <a:pt x="95" y="85"/>
                    <a:pt x="90" y="85"/>
                    <a:pt x="86" y="81"/>
                  </a:cubicBezTo>
                  <a:cubicBezTo>
                    <a:pt x="82" y="77"/>
                    <a:pt x="78" y="75"/>
                    <a:pt x="73" y="76"/>
                  </a:cubicBezTo>
                  <a:cubicBezTo>
                    <a:pt x="63" y="78"/>
                    <a:pt x="54" y="75"/>
                    <a:pt x="47" y="67"/>
                  </a:cubicBezTo>
                  <a:cubicBezTo>
                    <a:pt x="43" y="63"/>
                    <a:pt x="39" y="59"/>
                    <a:pt x="33" y="59"/>
                  </a:cubicBezTo>
                  <a:cubicBezTo>
                    <a:pt x="30" y="58"/>
                    <a:pt x="29" y="56"/>
                    <a:pt x="29" y="52"/>
                  </a:cubicBezTo>
                  <a:cubicBezTo>
                    <a:pt x="26" y="38"/>
                    <a:pt x="21" y="25"/>
                    <a:pt x="10" y="14"/>
                  </a:cubicBezTo>
                  <a:cubicBezTo>
                    <a:pt x="7" y="11"/>
                    <a:pt x="4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Freeform 42"/>
            <p:cNvSpPr>
              <a:spLocks/>
            </p:cNvSpPr>
            <p:nvPr userDrawn="1"/>
          </p:nvSpPr>
          <p:spPr bwMode="auto">
            <a:xfrm>
              <a:off x="1533" y="2732"/>
              <a:ext cx="172" cy="133"/>
            </a:xfrm>
            <a:custGeom>
              <a:avLst/>
              <a:gdLst>
                <a:gd name="T0" fmla="*/ 89 w 89"/>
                <a:gd name="T1" fmla="*/ 43 h 65"/>
                <a:gd name="T2" fmla="*/ 71 w 89"/>
                <a:gd name="T3" fmla="*/ 59 h 65"/>
                <a:gd name="T4" fmla="*/ 46 w 89"/>
                <a:gd name="T5" fmla="*/ 61 h 65"/>
                <a:gd name="T6" fmla="*/ 38 w 89"/>
                <a:gd name="T7" fmla="*/ 57 h 65"/>
                <a:gd name="T8" fmla="*/ 2 w 89"/>
                <a:gd name="T9" fmla="*/ 8 h 65"/>
                <a:gd name="T10" fmla="*/ 0 w 89"/>
                <a:gd name="T11" fmla="*/ 2 h 65"/>
                <a:gd name="T12" fmla="*/ 0 w 89"/>
                <a:gd name="T13" fmla="*/ 0 h 65"/>
                <a:gd name="T14" fmla="*/ 39 w 89"/>
                <a:gd name="T15" fmla="*/ 23 h 65"/>
                <a:gd name="T16" fmla="*/ 65 w 89"/>
                <a:gd name="T17" fmla="*/ 24 h 65"/>
                <a:gd name="T18" fmla="*/ 78 w 89"/>
                <a:gd name="T19" fmla="*/ 33 h 65"/>
                <a:gd name="T20" fmla="*/ 89 w 89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89" y="43"/>
                  </a:moveTo>
                  <a:cubicBezTo>
                    <a:pt x="83" y="49"/>
                    <a:pt x="77" y="54"/>
                    <a:pt x="71" y="59"/>
                  </a:cubicBezTo>
                  <a:cubicBezTo>
                    <a:pt x="63" y="65"/>
                    <a:pt x="54" y="65"/>
                    <a:pt x="46" y="61"/>
                  </a:cubicBezTo>
                  <a:cubicBezTo>
                    <a:pt x="43" y="60"/>
                    <a:pt x="40" y="59"/>
                    <a:pt x="38" y="57"/>
                  </a:cubicBezTo>
                  <a:cubicBezTo>
                    <a:pt x="23" y="43"/>
                    <a:pt x="9" y="28"/>
                    <a:pt x="2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1" y="12"/>
                    <a:pt x="25" y="18"/>
                    <a:pt x="39" y="23"/>
                  </a:cubicBezTo>
                  <a:cubicBezTo>
                    <a:pt x="48" y="26"/>
                    <a:pt x="56" y="27"/>
                    <a:pt x="65" y="24"/>
                  </a:cubicBezTo>
                  <a:cubicBezTo>
                    <a:pt x="76" y="21"/>
                    <a:pt x="76" y="22"/>
                    <a:pt x="78" y="33"/>
                  </a:cubicBezTo>
                  <a:cubicBezTo>
                    <a:pt x="80" y="40"/>
                    <a:pt x="80" y="41"/>
                    <a:pt x="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9755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392864" y="-33419"/>
            <a:ext cx="6751136" cy="2526315"/>
            <a:chOff x="2058987" y="-20161"/>
            <a:chExt cx="6870700" cy="3135313"/>
          </a:xfrm>
        </p:grpSpPr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602412" y="1129189"/>
              <a:ext cx="2327275" cy="1171575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791199" y="2338864"/>
              <a:ext cx="1330325" cy="769938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5262562" y="891064"/>
              <a:ext cx="488950" cy="1239838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138612" y="2176939"/>
              <a:ext cx="1184275" cy="938213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2058987" y="-20161"/>
              <a:ext cx="347663" cy="557213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3949699" y="1154589"/>
              <a:ext cx="436563" cy="376238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301999" y="1881664"/>
              <a:ext cx="739775" cy="236538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792412" y="1281589"/>
              <a:ext cx="503238" cy="271463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501899" y="732314"/>
              <a:ext cx="482600" cy="288925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ound Same Side Corner Rectangle 18"/>
          <p:cNvSpPr/>
          <p:nvPr userDrawn="1"/>
        </p:nvSpPr>
        <p:spPr>
          <a:xfrm flipV="1">
            <a:off x="2794000" y="0"/>
            <a:ext cx="6309360" cy="980728"/>
          </a:xfrm>
          <a:prstGeom prst="round2Same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hickThin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37319"/>
            <a:ext cx="6309360" cy="70609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248-DA39-4928-AAE1-739C71ED8637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3BC8-3B96-4585-BD0A-09842701B7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36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Condensed Web" pitchFamily="34" charset="0"/>
              </a:rPr>
              <a:t>Geography of </a:t>
            </a:r>
            <a:b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Condensed Web" pitchFamily="34" charset="0"/>
              </a:rPr>
            </a:br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Condensed Web" pitchFamily="34" charset="0"/>
              </a:rPr>
              <a:t>Asia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Presented </a:t>
            </a:r>
            <a:r>
              <a:rPr lang="en-GB" dirty="0" smtClean="0"/>
              <a:t>by…</a:t>
            </a:r>
          </a:p>
          <a:p>
            <a:r>
              <a:rPr lang="en-GB" dirty="0" smtClean="0"/>
              <a:t>Ms. C. Mason</a:t>
            </a:r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Grade Social Studies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05321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3600" b="1" dirty="0" smtClean="0"/>
              <a:t>Asia’s Major Rivers</a:t>
            </a:r>
            <a:endParaRPr lang="en-US" sz="3600" b="1" dirty="0"/>
          </a:p>
        </p:txBody>
      </p:sp>
      <p:pic>
        <p:nvPicPr>
          <p:cNvPr id="4" name="Picture 5" descr="Mekong-River-Laos-S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676400"/>
            <a:ext cx="6604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9050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Myriad Web" pitchFamily="34" charset="0"/>
              </a:rPr>
              <a:t>Asia’s rivers </a:t>
            </a:r>
            <a:r>
              <a:rPr lang="en-US" sz="2800" b="1" dirty="0" smtClean="0">
                <a:latin typeface="Myriad Web" pitchFamily="34" charset="0"/>
              </a:rPr>
              <a:t>provide </a:t>
            </a:r>
            <a:r>
              <a:rPr lang="en-US" sz="2800" b="1" dirty="0" smtClean="0">
                <a:latin typeface="Myriad Web" pitchFamily="34" charset="0"/>
              </a:rPr>
              <a:t>lush, fertile valleys where people have lived since ancient times!</a:t>
            </a:r>
            <a:endParaRPr lang="en-US" sz="2800" b="1" dirty="0">
              <a:latin typeface="Myriad We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OwlTeacher.com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867400" cy="990600"/>
          </a:xfrm>
        </p:spPr>
        <p:txBody>
          <a:bodyPr/>
          <a:lstStyle/>
          <a:p>
            <a:r>
              <a:rPr lang="en-US" sz="4000" dirty="0" smtClean="0">
                <a:latin typeface="Myriad Condensed Web" pitchFamily="34" charset="0"/>
              </a:rPr>
              <a:t>    Asia’s </a:t>
            </a:r>
            <a:r>
              <a:rPr lang="en-US" sz="4000" dirty="0">
                <a:latin typeface="Myriad Condensed Web" pitchFamily="34" charset="0"/>
              </a:rPr>
              <a:t>Population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4953000" cy="4800600"/>
          </a:xfrm>
        </p:spPr>
        <p:txBody>
          <a:bodyPr/>
          <a:lstStyle/>
          <a:p>
            <a:r>
              <a:rPr lang="en-US" sz="2800" dirty="0">
                <a:latin typeface="Myriad Web" pitchFamily="34" charset="0"/>
              </a:rPr>
              <a:t>The largest concentration of people in Asia lives in China and India, the most populated countries in the world.</a:t>
            </a:r>
          </a:p>
          <a:p>
            <a:r>
              <a:rPr lang="en-US" sz="2800" dirty="0" smtClean="0">
                <a:latin typeface="Myriad Web" pitchFamily="34" charset="0"/>
              </a:rPr>
              <a:t>20% </a:t>
            </a:r>
            <a:r>
              <a:rPr lang="en-US" sz="2800" dirty="0">
                <a:latin typeface="Myriad Web" pitchFamily="34" charset="0"/>
              </a:rPr>
              <a:t>of the world’s population lives in China, but most people live in the eastern half of the country.</a:t>
            </a:r>
          </a:p>
          <a:p>
            <a:endParaRPr lang="en-US" sz="2800" dirty="0"/>
          </a:p>
        </p:txBody>
      </p:sp>
      <p:pic>
        <p:nvPicPr>
          <p:cNvPr id="18437" name="Picture 5" descr="97071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524000"/>
            <a:ext cx="32750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OwlTeacher.com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Myriad Condensed Web" pitchFamily="34" charset="0"/>
              </a:rPr>
              <a:t>Why Do Most People Live in the Eastern </a:t>
            </a:r>
            <a:r>
              <a:rPr lang="en-US" sz="3200" dirty="0" smtClean="0">
                <a:latin typeface="Myriad Condensed Web" pitchFamily="34" charset="0"/>
              </a:rPr>
              <a:t>Half of China?</a:t>
            </a:r>
            <a:endParaRPr lang="en-US" sz="3200" dirty="0">
              <a:latin typeface="Myriad Condensed Web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 dirty="0">
                <a:latin typeface="Myriad Web" pitchFamily="34" charset="0"/>
              </a:rPr>
              <a:t>Eastern China is rich in resources.</a:t>
            </a:r>
          </a:p>
          <a:p>
            <a:pPr marL="609600" indent="-609600">
              <a:buFontTx/>
              <a:buAutoNum type="arabicPeriod"/>
            </a:pPr>
            <a:r>
              <a:rPr lang="en-US" sz="3600" dirty="0">
                <a:latin typeface="Myriad Web" pitchFamily="34" charset="0"/>
              </a:rPr>
              <a:t>It has </a:t>
            </a:r>
            <a:r>
              <a:rPr lang="en-US" sz="3600" dirty="0" smtClean="0">
                <a:latin typeface="Myriad Web" pitchFamily="34" charset="0"/>
              </a:rPr>
              <a:t>fertile soil .</a:t>
            </a:r>
            <a:endParaRPr lang="en-US" sz="3600" dirty="0">
              <a:latin typeface="Myriad Web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3600" dirty="0" smtClean="0">
                <a:latin typeface="Myriad Web" pitchFamily="34" charset="0"/>
              </a:rPr>
              <a:t>I</a:t>
            </a:r>
            <a:r>
              <a:rPr lang="en-US" sz="3600" dirty="0" smtClean="0">
                <a:latin typeface="Myriad Web" pitchFamily="34" charset="0"/>
              </a:rPr>
              <a:t>t </a:t>
            </a:r>
            <a:r>
              <a:rPr lang="en-US" sz="3600" dirty="0">
                <a:latin typeface="Myriad Web" pitchFamily="34" charset="0"/>
              </a:rPr>
              <a:t>receives sufficient rainfall for farming.</a:t>
            </a:r>
          </a:p>
          <a:p>
            <a:pPr marL="609600" indent="-609600"/>
            <a:endParaRPr lang="en-US" sz="3600" dirty="0">
              <a:latin typeface="Myriad Web" pitchFamily="34" charset="0"/>
            </a:endParaRPr>
          </a:p>
        </p:txBody>
      </p:sp>
      <p:pic>
        <p:nvPicPr>
          <p:cNvPr id="11269" name="Picture 5" descr="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33800"/>
            <a:ext cx="3203575" cy="254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Agriculture in Asia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800" b="1" dirty="0" smtClean="0">
                <a:latin typeface="Myriad Web" pitchFamily="34" charset="0"/>
              </a:rPr>
              <a:t>Agriculture is important not only as a means of livelihood but also for feeding </a:t>
            </a:r>
            <a:r>
              <a:rPr lang="en-US" sz="2800" b="1" dirty="0" smtClean="0">
                <a:latin typeface="Myriad Web" pitchFamily="34" charset="0"/>
              </a:rPr>
              <a:t>the </a:t>
            </a:r>
            <a:r>
              <a:rPr lang="en-US" sz="2800" b="1" dirty="0" smtClean="0">
                <a:latin typeface="Myriad Web" pitchFamily="34" charset="0"/>
              </a:rPr>
              <a:t>huge </a:t>
            </a:r>
            <a:r>
              <a:rPr lang="en-US" sz="2800" b="1" dirty="0" smtClean="0">
                <a:latin typeface="Myriad Web" pitchFamily="34" charset="0"/>
              </a:rPr>
              <a:t>									population!</a:t>
            </a:r>
          </a:p>
          <a:p>
            <a:pPr marL="342900" lvl="2" indent="-342900"/>
            <a:endParaRPr lang="en-US" sz="3200" b="1" dirty="0" smtClean="0">
              <a:latin typeface="Myriad Web" pitchFamily="34" charset="0"/>
            </a:endParaRPr>
          </a:p>
          <a:p>
            <a:endParaRPr lang="en-US" dirty="0"/>
          </a:p>
        </p:txBody>
      </p:sp>
      <p:pic>
        <p:nvPicPr>
          <p:cNvPr id="4" name="Picture 5" descr="pic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5562"/>
            <a:ext cx="4724400" cy="405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Agriculture in Asia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Web" pitchFamily="34" charset="0"/>
              </a:rPr>
              <a:t>Many people throughout Asia live on small family farms and survive on subsistence agriculture which is often threatened by natural disasters that plague Asia</a:t>
            </a:r>
            <a:r>
              <a:rPr lang="en-US" dirty="0" smtClean="0">
                <a:latin typeface="Myriad Web" pitchFamily="34" charset="0"/>
              </a:rPr>
              <a:t>.</a:t>
            </a:r>
          </a:p>
          <a:p>
            <a:endParaRPr lang="en-US" dirty="0" smtClean="0">
              <a:latin typeface="Myriad Web" pitchFamily="34" charset="0"/>
            </a:endParaRPr>
          </a:p>
          <a:p>
            <a:endParaRPr lang="en-US" dirty="0"/>
          </a:p>
        </p:txBody>
      </p:sp>
      <p:pic>
        <p:nvPicPr>
          <p:cNvPr id="5" name="Picture 7" descr="fir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4838700" cy="3078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OwlTeacher.com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5562600" cy="9906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Myriad Condensed Web" pitchFamily="34" charset="0"/>
              </a:rPr>
              <a:t>Monsoons</a:t>
            </a:r>
            <a:endParaRPr lang="en-US" sz="3600" b="1" dirty="0">
              <a:latin typeface="Myriad Condensed Web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396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Myriad Web" pitchFamily="34" charset="0"/>
              </a:rPr>
              <a:t>Southern and Southeast Asia have tropical monsoons that bring heavy rains for months at a time.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yriad Web" pitchFamily="34" charset="0"/>
              </a:rPr>
              <a:t>People in this region depend upon this seasonal rainfall for their crops and water supply.</a:t>
            </a:r>
          </a:p>
        </p:txBody>
      </p:sp>
      <p:pic>
        <p:nvPicPr>
          <p:cNvPr id="13319" name="Picture 7" descr="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267200" cy="320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Asia’s Climates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/>
          <a:lstStyle/>
          <a:p>
            <a:r>
              <a:rPr lang="en-US" dirty="0" smtClean="0">
                <a:latin typeface="Myriad Web" pitchFamily="34" charset="0"/>
              </a:rPr>
              <a:t>Other parts of Asia have tropical, temperate, or arid climates.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tropical-flight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5745163" cy="431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Asia’s Climates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Myriad Web" pitchFamily="34" charset="0"/>
            </a:endParaRPr>
          </a:p>
          <a:p>
            <a:pPr algn="ctr"/>
            <a:endParaRPr lang="en-US" dirty="0" smtClean="0">
              <a:latin typeface="Myriad Web" pitchFamily="34" charset="0"/>
            </a:endParaRPr>
          </a:p>
          <a:p>
            <a:endParaRPr lang="en-US" dirty="0" smtClean="0">
              <a:latin typeface="Myriad Web" pitchFamily="34" charset="0"/>
            </a:endParaRPr>
          </a:p>
          <a:p>
            <a:endParaRPr lang="en-US" sz="2800" dirty="0" smtClean="0">
              <a:latin typeface="Myriad Web" pitchFamily="34" charset="0"/>
            </a:endParaRPr>
          </a:p>
          <a:p>
            <a:r>
              <a:rPr lang="en-US" sz="2800" dirty="0" smtClean="0">
                <a:latin typeface="Myriad Web" pitchFamily="34" charset="0"/>
              </a:rPr>
              <a:t>Tropical </a:t>
            </a:r>
            <a:r>
              <a:rPr lang="en-US" sz="2800" dirty="0" smtClean="0">
                <a:latin typeface="Myriad Web" pitchFamily="34" charset="0"/>
              </a:rPr>
              <a:t>climates have warm or hot temperatures year-round with </a:t>
            </a:r>
            <a:r>
              <a:rPr lang="en-US" sz="2800" dirty="0" smtClean="0">
                <a:latin typeface="Myriad Web" pitchFamily="34" charset="0"/>
              </a:rPr>
              <a:t>fairly </a:t>
            </a:r>
            <a:r>
              <a:rPr lang="en-US" sz="2800" dirty="0" smtClean="0">
                <a:latin typeface="Myriad Web" pitchFamily="34" charset="0"/>
              </a:rPr>
              <a:t>consistent amounts of rainfall.  </a:t>
            </a:r>
            <a:endParaRPr lang="en-US" sz="2800" dirty="0" smtClean="0">
              <a:latin typeface="Myriad Web" pitchFamily="34" charset="0"/>
            </a:endParaRPr>
          </a:p>
          <a:p>
            <a:r>
              <a:rPr lang="en-US" sz="2800" dirty="0" smtClean="0">
                <a:latin typeface="Myriad Web" pitchFamily="34" charset="0"/>
              </a:rPr>
              <a:t>Temperate </a:t>
            </a:r>
            <a:r>
              <a:rPr lang="en-US" sz="2800" dirty="0" smtClean="0">
                <a:latin typeface="Myriad Web" pitchFamily="34" charset="0"/>
              </a:rPr>
              <a:t>climates have four seasons, with hot summers and cold winters.</a:t>
            </a:r>
          </a:p>
          <a:p>
            <a:r>
              <a:rPr lang="en-US" sz="2800" dirty="0" smtClean="0">
                <a:latin typeface="Myriad Web" pitchFamily="34" charset="0"/>
              </a:rPr>
              <a:t>Places with arid climates receive little rainfall, though temperatures can vary.</a:t>
            </a:r>
            <a:endParaRPr lang="en-US" sz="2800" dirty="0">
              <a:latin typeface="Myriad Web" pitchFamily="34" charset="0"/>
            </a:endParaRPr>
          </a:p>
        </p:txBody>
      </p:sp>
      <p:pic>
        <p:nvPicPr>
          <p:cNvPr id="5" name="Picture 5" descr="1climate-dr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3200400" cy="211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Myriad Condensed Web" pitchFamily="34" charset="0"/>
              </a:rPr>
              <a:t>Archipelago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>
            <a:normAutofit/>
          </a:bodyPr>
          <a:lstStyle/>
          <a:p>
            <a:endParaRPr lang="en-US" dirty="0" smtClean="0">
              <a:latin typeface="Myriad Web" pitchFamily="34" charset="0"/>
            </a:endParaRPr>
          </a:p>
          <a:p>
            <a:pPr algn="ctr"/>
            <a:endParaRPr lang="en-US" dirty="0" smtClean="0">
              <a:latin typeface="Myriad Web" pitchFamily="34" charset="0"/>
            </a:endParaRPr>
          </a:p>
          <a:p>
            <a:endParaRPr lang="en-US" dirty="0" smtClean="0">
              <a:latin typeface="Myriad Web" pitchFamily="34" charset="0"/>
            </a:endParaRPr>
          </a:p>
          <a:p>
            <a:endParaRPr lang="en-US" sz="2800" dirty="0" smtClean="0">
              <a:latin typeface="Myriad Web" pitchFamily="34" charset="0"/>
            </a:endParaRPr>
          </a:p>
          <a:p>
            <a:endParaRPr lang="en-US" sz="2800" dirty="0" smtClean="0">
              <a:latin typeface="Myriad Web" pitchFamily="34" charset="0"/>
            </a:endParaRPr>
          </a:p>
          <a:p>
            <a:endParaRPr lang="en-US" sz="2800" dirty="0" smtClean="0">
              <a:latin typeface="Myriad Web" pitchFamily="34" charset="0"/>
            </a:endParaRPr>
          </a:p>
          <a:p>
            <a:endParaRPr lang="en-US" sz="2800" dirty="0" smtClean="0">
              <a:latin typeface="Myriad Web" pitchFamily="34" charset="0"/>
            </a:endParaRPr>
          </a:p>
          <a:p>
            <a:r>
              <a:rPr lang="en-US" sz="2800" dirty="0" smtClean="0">
                <a:latin typeface="Myriad Web" pitchFamily="34" charset="0"/>
              </a:rPr>
              <a:t>Several </a:t>
            </a:r>
            <a:r>
              <a:rPr lang="en-US" sz="2800" dirty="0" smtClean="0">
                <a:latin typeface="Myriad Web" pitchFamily="34" charset="0"/>
              </a:rPr>
              <a:t>archipelagoes lie off of Asia’s coasts including Japan, the Philippines, Indonesia, and the Maldives.</a:t>
            </a:r>
            <a:endParaRPr lang="en-US" sz="2800" dirty="0">
              <a:latin typeface="Myriad Web" pitchFamily="34" charset="0"/>
            </a:endParaRPr>
          </a:p>
        </p:txBody>
      </p:sp>
      <p:pic>
        <p:nvPicPr>
          <p:cNvPr id="6" name="Picture 5" descr="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1"/>
            <a:ext cx="4419600" cy="368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Asia is HUGE!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>
              <a:latin typeface="Myriad Web" pitchFamily="34" charset="0"/>
            </a:endParaRPr>
          </a:p>
          <a:p>
            <a:r>
              <a:rPr lang="en-US" sz="3600" dirty="0" smtClean="0">
                <a:latin typeface="Myriad Web" pitchFamily="34" charset="0"/>
              </a:rPr>
              <a:t>Asia </a:t>
            </a:r>
            <a:r>
              <a:rPr lang="en-US" sz="3600" dirty="0" smtClean="0">
                <a:latin typeface="Myriad Web" pitchFamily="34" charset="0"/>
              </a:rPr>
              <a:t>contains: 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Lots of mountain ranges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Many important rivers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Numerous island groups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Two major deserts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And vast expanses of land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Asia is HUGE!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yriad Web" pitchFamily="34" charset="0"/>
              </a:rPr>
              <a:t>Russia is </a:t>
            </a:r>
            <a:r>
              <a:rPr lang="en-US" sz="3600" dirty="0" smtClean="0">
                <a:latin typeface="Myriad Web" pitchFamily="34" charset="0"/>
              </a:rPr>
              <a:t>part </a:t>
            </a:r>
            <a:r>
              <a:rPr lang="en-US" sz="3600" dirty="0" smtClean="0">
                <a:latin typeface="Myriad Web" pitchFamily="34" charset="0"/>
              </a:rPr>
              <a:t>of two separate continents!</a:t>
            </a:r>
          </a:p>
          <a:p>
            <a:endParaRPr lang="en-US" sz="3600" dirty="0" smtClean="0">
              <a:latin typeface="Myriad Web" pitchFamily="34" charset="0"/>
            </a:endParaRPr>
          </a:p>
          <a:p>
            <a:endParaRPr lang="en-US" dirty="0"/>
          </a:p>
        </p:txBody>
      </p:sp>
      <p:pic>
        <p:nvPicPr>
          <p:cNvPr id="5" name="Picture 5" descr="fsu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1023"/>
            <a:ext cx="5181600" cy="390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319"/>
            <a:ext cx="6096000" cy="706090"/>
          </a:xfrm>
        </p:spPr>
        <p:txBody>
          <a:bodyPr/>
          <a:lstStyle/>
          <a:p>
            <a:r>
              <a:rPr lang="en-US" sz="4000" dirty="0" smtClean="0"/>
              <a:t> Asia’s </a:t>
            </a:r>
            <a:r>
              <a:rPr lang="en-US" sz="4000" dirty="0" smtClean="0">
                <a:latin typeface="Myriad Condensed Web" pitchFamily="34" charset="0"/>
              </a:rPr>
              <a:t>Mountain Ranges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Myriad Web" pitchFamily="34" charset="0"/>
            </a:endParaRPr>
          </a:p>
          <a:p>
            <a:r>
              <a:rPr lang="en-US" sz="3600" dirty="0" smtClean="0">
                <a:latin typeface="Myriad Web" pitchFamily="34" charset="0"/>
              </a:rPr>
              <a:t>Asia’s </a:t>
            </a:r>
            <a:r>
              <a:rPr lang="en-US" sz="3600" dirty="0" smtClean="0">
                <a:latin typeface="Myriad Web" pitchFamily="34" charset="0"/>
              </a:rPr>
              <a:t>mountain ranges include: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the Himalayas, which divide the Indian Subcontinent from the rest of Asia.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The Eastern and Western Ghats of India.</a:t>
            </a:r>
          </a:p>
          <a:p>
            <a:pPr lvl="1"/>
            <a:r>
              <a:rPr lang="en-US" sz="3200" dirty="0" smtClean="0">
                <a:latin typeface="Myriad Web" pitchFamily="34" charset="0"/>
              </a:rPr>
              <a:t>The Altai Mountains of Mongolia.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319"/>
            <a:ext cx="6096000" cy="706090"/>
          </a:xfrm>
        </p:spPr>
        <p:txBody>
          <a:bodyPr/>
          <a:lstStyle/>
          <a:p>
            <a:r>
              <a:rPr lang="en-US" sz="4000" dirty="0" smtClean="0"/>
              <a:t> Asia’s </a:t>
            </a:r>
            <a:r>
              <a:rPr lang="en-US" sz="4000" dirty="0" smtClean="0">
                <a:latin typeface="Myriad Condensed Web" pitchFamily="34" charset="0"/>
              </a:rPr>
              <a:t>Mountain Ranges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lnSpcReduction="10000"/>
          </a:bodyPr>
          <a:lstStyle/>
          <a:p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Perhaps </a:t>
            </a:r>
            <a:r>
              <a:rPr lang="en-US" sz="3400" dirty="0" smtClean="0">
                <a:latin typeface="Myriad Web" pitchFamily="34" charset="0"/>
              </a:rPr>
              <a:t>the </a:t>
            </a:r>
            <a:r>
              <a:rPr lang="en-US" sz="3400" dirty="0" smtClean="0">
                <a:latin typeface="Myriad Web" pitchFamily="34" charset="0"/>
              </a:rPr>
              <a:t>grandest</a:t>
            </a: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feature </a:t>
            </a:r>
            <a:r>
              <a:rPr lang="en-US" sz="3400" dirty="0" smtClean="0">
                <a:latin typeface="Myriad Web" pitchFamily="34" charset="0"/>
              </a:rPr>
              <a:t>of Asia is the </a:t>
            </a:r>
            <a:endParaRPr lang="en-US" sz="34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huge </a:t>
            </a:r>
            <a:r>
              <a:rPr lang="en-US" sz="3400" dirty="0" smtClean="0">
                <a:latin typeface="Myriad Web" pitchFamily="34" charset="0"/>
              </a:rPr>
              <a:t>Himalayan Range.</a:t>
            </a:r>
          </a:p>
          <a:p>
            <a:pPr>
              <a:buNone/>
            </a:pPr>
            <a:endParaRPr lang="en-US" sz="34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The </a:t>
            </a:r>
            <a:r>
              <a:rPr lang="en-US" sz="3400" dirty="0" smtClean="0">
                <a:latin typeface="Myriad Web" pitchFamily="34" charset="0"/>
              </a:rPr>
              <a:t>Himalayas, which </a:t>
            </a:r>
            <a:endParaRPr lang="en-US" sz="34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stretch </a:t>
            </a:r>
            <a:r>
              <a:rPr lang="en-US" sz="3400" dirty="0" smtClean="0">
                <a:latin typeface="Myriad Web" pitchFamily="34" charset="0"/>
              </a:rPr>
              <a:t>1,500 </a:t>
            </a:r>
            <a:r>
              <a:rPr lang="en-US" sz="3400" dirty="0" smtClean="0">
                <a:latin typeface="Myriad Web" pitchFamily="34" charset="0"/>
              </a:rPr>
              <a:t>miles are </a:t>
            </a: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the </a:t>
            </a:r>
            <a:r>
              <a:rPr lang="en-US" sz="3400" dirty="0" smtClean="0">
                <a:latin typeface="Myriad Web" pitchFamily="34" charset="0"/>
              </a:rPr>
              <a:t>highest mountains </a:t>
            </a:r>
            <a:r>
              <a:rPr lang="en-US" sz="3400" dirty="0" smtClean="0">
                <a:latin typeface="Myriad Web" pitchFamily="34" charset="0"/>
              </a:rPr>
              <a:t>in</a:t>
            </a:r>
          </a:p>
          <a:p>
            <a:pPr>
              <a:buNone/>
            </a:pPr>
            <a:r>
              <a:rPr lang="en-US" sz="3400" dirty="0" smtClean="0">
                <a:latin typeface="Myriad Web" pitchFamily="34" charset="0"/>
              </a:rPr>
              <a:t> the </a:t>
            </a:r>
            <a:r>
              <a:rPr lang="en-US" sz="3400" dirty="0" smtClean="0">
                <a:latin typeface="Myriad Web" pitchFamily="34" charset="0"/>
              </a:rPr>
              <a:t>world!</a:t>
            </a:r>
          </a:p>
          <a:p>
            <a:endParaRPr lang="en-US" dirty="0"/>
          </a:p>
        </p:txBody>
      </p:sp>
      <p:pic>
        <p:nvPicPr>
          <p:cNvPr id="4" name="Picture 4" descr="himalay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26548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318"/>
            <a:ext cx="6096000" cy="777081"/>
          </a:xfrm>
        </p:spPr>
        <p:txBody>
          <a:bodyPr/>
          <a:lstStyle/>
          <a:p>
            <a:pPr algn="ctr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600" dirty="0" smtClean="0"/>
              <a:t>Asia’s </a:t>
            </a:r>
            <a:r>
              <a:rPr lang="en-US" sz="3600" dirty="0" smtClean="0">
                <a:latin typeface="Myriad Condensed Web" pitchFamily="34" charset="0"/>
              </a:rPr>
              <a:t>Mountain Ranges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Myriad Web" pitchFamily="34" charset="0"/>
            </a:endParaRPr>
          </a:p>
          <a:p>
            <a:r>
              <a:rPr lang="en-US" dirty="0" smtClean="0">
                <a:latin typeface="Myriad Web" pitchFamily="34" charset="0"/>
              </a:rPr>
              <a:t>The Himalayas contain great mineral wealth, with </a:t>
            </a:r>
            <a:r>
              <a:rPr lang="en-US" dirty="0" smtClean="0">
                <a:latin typeface="Myriad Web" pitchFamily="34" charset="0"/>
              </a:rPr>
              <a:t>some of the </a:t>
            </a:r>
            <a:r>
              <a:rPr lang="en-US" dirty="0" smtClean="0">
                <a:latin typeface="Myriad Web" pitchFamily="34" charset="0"/>
              </a:rPr>
              <a:t>largest deposits in the region of </a:t>
            </a:r>
            <a:r>
              <a:rPr lang="en-US" dirty="0" smtClean="0">
                <a:latin typeface="Myriad Web" pitchFamily="34" charset="0"/>
              </a:rPr>
              <a:t>Kashmir.</a:t>
            </a:r>
            <a:endParaRPr lang="en-US" dirty="0" smtClean="0">
              <a:latin typeface="Myriad Web" pitchFamily="34" charset="0"/>
            </a:endParaRPr>
          </a:p>
          <a:p>
            <a:r>
              <a:rPr lang="en-US" dirty="0" smtClean="0">
                <a:latin typeface="Myriad Web" pitchFamily="34" charset="0"/>
              </a:rPr>
              <a:t>This part of the Subcontinent is </a:t>
            </a:r>
            <a:endParaRPr lang="en-US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dirty="0" smtClean="0">
                <a:latin typeface="Myriad Web" pitchFamily="34" charset="0"/>
              </a:rPr>
              <a:t>	highly </a:t>
            </a:r>
            <a:r>
              <a:rPr lang="en-US" dirty="0" smtClean="0">
                <a:latin typeface="Myriad Web" pitchFamily="34" charset="0"/>
              </a:rPr>
              <a:t>prized and has been </a:t>
            </a:r>
            <a:endParaRPr lang="en-US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dirty="0" smtClean="0">
                <a:latin typeface="Myriad Web" pitchFamily="34" charset="0"/>
              </a:rPr>
              <a:t>	</a:t>
            </a:r>
            <a:r>
              <a:rPr lang="en-US" dirty="0" smtClean="0">
                <a:latin typeface="Myriad Web" pitchFamily="34" charset="0"/>
              </a:rPr>
              <a:t>fought </a:t>
            </a:r>
            <a:r>
              <a:rPr lang="en-US" dirty="0" smtClean="0">
                <a:latin typeface="Myriad Web" pitchFamily="34" charset="0"/>
              </a:rPr>
              <a:t>over </a:t>
            </a:r>
            <a:r>
              <a:rPr lang="en-US" dirty="0" smtClean="0">
                <a:latin typeface="Myriad Web" pitchFamily="34" charset="0"/>
              </a:rPr>
              <a:t>between </a:t>
            </a:r>
            <a:r>
              <a:rPr lang="en-US" dirty="0" smtClean="0">
                <a:latin typeface="Myriad Web" pitchFamily="34" charset="0"/>
              </a:rPr>
              <a:t>Pakistan </a:t>
            </a:r>
            <a:endParaRPr lang="en-US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dirty="0" smtClean="0">
                <a:latin typeface="Myriad Web" pitchFamily="34" charset="0"/>
              </a:rPr>
              <a:t>	</a:t>
            </a:r>
            <a:r>
              <a:rPr lang="en-US" dirty="0" smtClean="0">
                <a:latin typeface="Myriad Web" pitchFamily="34" charset="0"/>
              </a:rPr>
              <a:t>and </a:t>
            </a:r>
            <a:r>
              <a:rPr lang="en-US" dirty="0" smtClean="0">
                <a:latin typeface="Myriad Web" pitchFamily="34" charset="0"/>
              </a:rPr>
              <a:t>India, with China also </a:t>
            </a:r>
            <a:r>
              <a:rPr lang="en-US" dirty="0" smtClean="0">
                <a:latin typeface="Myriad Web" pitchFamily="34" charset="0"/>
              </a:rPr>
              <a:t>taking</a:t>
            </a:r>
          </a:p>
          <a:p>
            <a:pPr>
              <a:buNone/>
            </a:pPr>
            <a:r>
              <a:rPr lang="en-US" dirty="0" smtClean="0">
                <a:latin typeface="Myriad Web" pitchFamily="34" charset="0"/>
              </a:rPr>
              <a:t>	</a:t>
            </a:r>
            <a:r>
              <a:rPr lang="en-US" dirty="0" smtClean="0">
                <a:latin typeface="Myriad Web" pitchFamily="34" charset="0"/>
              </a:rPr>
              <a:t>its </a:t>
            </a:r>
            <a:r>
              <a:rPr lang="en-US" dirty="0" smtClean="0">
                <a:latin typeface="Myriad Web" pitchFamily="34" charset="0"/>
              </a:rPr>
              <a:t>share.</a:t>
            </a:r>
            <a:endParaRPr lang="en-US" dirty="0">
              <a:latin typeface="Myriad Web" pitchFamily="34" charset="0"/>
            </a:endParaRPr>
          </a:p>
        </p:txBody>
      </p:sp>
      <p:pic>
        <p:nvPicPr>
          <p:cNvPr id="6" name="Picture 5" descr="oriental24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962400"/>
            <a:ext cx="184943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318"/>
            <a:ext cx="6096000" cy="777081"/>
          </a:xfrm>
        </p:spPr>
        <p:txBody>
          <a:bodyPr/>
          <a:lstStyle/>
          <a:p>
            <a:pPr algn="ctr"/>
            <a:r>
              <a:rPr lang="en-US" sz="4000" dirty="0" smtClean="0"/>
              <a:t> </a:t>
            </a:r>
            <a:r>
              <a:rPr lang="en-US" sz="3600" dirty="0" smtClean="0"/>
              <a:t>Asia’s </a:t>
            </a:r>
            <a:r>
              <a:rPr lang="en-US" sz="3600" dirty="0" smtClean="0">
                <a:latin typeface="Myriad Condensed Web" pitchFamily="34" charset="0"/>
              </a:rPr>
              <a:t>Mountain Ranges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3600" dirty="0" smtClean="0"/>
              <a:t> Mount Everest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Nine </a:t>
            </a:r>
            <a:r>
              <a:rPr lang="en-US" sz="3600" dirty="0" smtClean="0">
                <a:latin typeface="Myriad Web" pitchFamily="34" charset="0"/>
              </a:rPr>
              <a:t>of the world’s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tallest mountains </a:t>
            </a: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over </a:t>
            </a:r>
            <a:r>
              <a:rPr lang="en-US" sz="3600" dirty="0" smtClean="0">
                <a:latin typeface="Myriad Web" pitchFamily="34" charset="0"/>
              </a:rPr>
              <a:t>26,000 feet in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elevation </a:t>
            </a:r>
            <a:r>
              <a:rPr lang="en-US" sz="3600" dirty="0" smtClean="0">
                <a:latin typeface="Myriad Web" pitchFamily="34" charset="0"/>
              </a:rPr>
              <a:t>are found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in this </a:t>
            </a:r>
            <a:r>
              <a:rPr lang="en-US" sz="3600" dirty="0" smtClean="0">
                <a:latin typeface="Myriad Web" pitchFamily="34" charset="0"/>
              </a:rPr>
              <a:t>range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including Mt</a:t>
            </a:r>
            <a:r>
              <a:rPr lang="en-US" sz="3600" dirty="0" smtClean="0">
                <a:latin typeface="Myriad Web" pitchFamily="34" charset="0"/>
              </a:rPr>
              <a:t>.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Everest</a:t>
            </a:r>
            <a:r>
              <a:rPr lang="en-US" sz="3600" dirty="0" smtClean="0">
                <a:latin typeface="Myriad Web" pitchFamily="34" charset="0"/>
              </a:rPr>
              <a:t>, the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world’s</a:t>
            </a:r>
            <a:r>
              <a:rPr lang="en-US" sz="3600" dirty="0" smtClean="0">
                <a:latin typeface="Myriad Web" pitchFamily="34" charset="0"/>
              </a:rPr>
              <a:t> </a:t>
            </a:r>
            <a:r>
              <a:rPr lang="en-US" sz="3600" dirty="0" smtClean="0">
                <a:latin typeface="Myriad Web" pitchFamily="34" charset="0"/>
              </a:rPr>
              <a:t>tallest </a:t>
            </a:r>
            <a:r>
              <a:rPr lang="en-US" sz="3600" dirty="0" smtClean="0">
                <a:latin typeface="Myriad Web" pitchFamily="34" charset="0"/>
              </a:rPr>
              <a:t>mountain, </a:t>
            </a:r>
            <a:endParaRPr lang="en-US" sz="3600" dirty="0" smtClean="0">
              <a:latin typeface="Myriad Web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Myriad Web" pitchFamily="34" charset="0"/>
              </a:rPr>
              <a:t>at almost </a:t>
            </a:r>
            <a:r>
              <a:rPr lang="en-US" sz="3600" dirty="0" smtClean="0">
                <a:latin typeface="Myriad Web" pitchFamily="34" charset="0"/>
              </a:rPr>
              <a:t>30,000 feet</a:t>
            </a:r>
            <a:endParaRPr lang="en-US" dirty="0"/>
          </a:p>
        </p:txBody>
      </p:sp>
      <p:pic>
        <p:nvPicPr>
          <p:cNvPr id="5" name="Picture 5" descr="sunset%20on%20mt%20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247" y="1600200"/>
            <a:ext cx="4572353" cy="342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318"/>
            <a:ext cx="6096000" cy="777081"/>
          </a:xfrm>
        </p:spPr>
        <p:txBody>
          <a:bodyPr/>
          <a:lstStyle/>
          <a:p>
            <a:pPr algn="ctr"/>
            <a:r>
              <a:rPr lang="en-US" sz="4000" dirty="0" smtClean="0"/>
              <a:t> Asia’s Deserts</a:t>
            </a:r>
            <a:endParaRPr lang="en-US" sz="3600" dirty="0"/>
          </a:p>
        </p:txBody>
      </p:sp>
      <p:pic>
        <p:nvPicPr>
          <p:cNvPr id="1026" name="Picture 2" descr="C:\Users\Sam\Dropbox\2014-2015\7th Grade\Asia\Asia Geography\gob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4800600" cy="3000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1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Asia’s deserts are the Gobi in China and Mongolia and the </a:t>
            </a:r>
            <a:r>
              <a:rPr lang="en-US" sz="3200" dirty="0" smtClean="0">
                <a:latin typeface="Arial Black" pitchFamily="34" charset="0"/>
              </a:rPr>
              <a:t>Taklimakan </a:t>
            </a:r>
            <a:r>
              <a:rPr lang="en-US" sz="3200" dirty="0" smtClean="0">
                <a:latin typeface="Arial Black" pitchFamily="34" charset="0"/>
              </a:rPr>
              <a:t>of China.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3600" b="1" dirty="0" smtClean="0"/>
              <a:t>Asia’s Major Rivers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latin typeface="Myriad Web" pitchFamily="34" charset="0"/>
              </a:rPr>
              <a:t>Important rivers include:</a:t>
            </a:r>
          </a:p>
          <a:p>
            <a:r>
              <a:rPr lang="en-US" dirty="0" smtClean="0">
                <a:latin typeface="Myriad Web" pitchFamily="34" charset="0"/>
              </a:rPr>
              <a:t>The Huang He and the Chiang Jiang in China (some sources refer to these as the Yellow River and the Yangtze)</a:t>
            </a:r>
          </a:p>
          <a:p>
            <a:r>
              <a:rPr lang="en-US" dirty="0" smtClean="0">
                <a:latin typeface="Myriad Web" pitchFamily="34" charset="0"/>
              </a:rPr>
              <a:t>The Indus and the Ganges in India</a:t>
            </a:r>
          </a:p>
          <a:p>
            <a:r>
              <a:rPr lang="en-US" dirty="0" smtClean="0">
                <a:latin typeface="Myriad Web" pitchFamily="34" charset="0"/>
              </a:rPr>
              <a:t>The Brahmaputra in China and India</a:t>
            </a:r>
          </a:p>
          <a:p>
            <a:r>
              <a:rPr lang="en-US" dirty="0" smtClean="0">
                <a:latin typeface="Myriad Web" pitchFamily="34" charset="0"/>
              </a:rPr>
              <a:t>And the Mekong in Southeast Asia.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62_Cherry_Blossom_PowerPoin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erry Blosso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m62_Cherry_Blossom_PowerPoint_Template2</Template>
  <TotalTime>167</TotalTime>
  <Words>510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m62_Cherry_Blossom_PowerPoint_Template2</vt:lpstr>
      <vt:lpstr>1_Cherry Blossoms</vt:lpstr>
      <vt:lpstr>Geography of  Asia</vt:lpstr>
      <vt:lpstr>Asia is HUGE!</vt:lpstr>
      <vt:lpstr>Asia is HUGE!</vt:lpstr>
      <vt:lpstr> Asia’s Mountain Ranges!</vt:lpstr>
      <vt:lpstr> Asia’s Mountain Ranges!</vt:lpstr>
      <vt:lpstr>  Asia’s Mountain Ranges!  </vt:lpstr>
      <vt:lpstr> Asia’s Mountain Ranges!  Mount Everest</vt:lpstr>
      <vt:lpstr> Asia’s Deserts</vt:lpstr>
      <vt:lpstr>   Asia’s Major Rivers</vt:lpstr>
      <vt:lpstr>   Asia’s Major Rivers</vt:lpstr>
      <vt:lpstr>    Asia’s Population</vt:lpstr>
      <vt:lpstr>Why Do Most People Live in the Eastern Half of China?</vt:lpstr>
      <vt:lpstr>Agriculture in Asia</vt:lpstr>
      <vt:lpstr>Agriculture in Asia</vt:lpstr>
      <vt:lpstr>Monsoons</vt:lpstr>
      <vt:lpstr>Asia’s Climates</vt:lpstr>
      <vt:lpstr>Asia’s Climates</vt:lpstr>
      <vt:lpstr>Archipelago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Blossoms</dc:title>
  <dc:creator>Sam</dc:creator>
  <cp:lastModifiedBy>Sam</cp:lastModifiedBy>
  <cp:revision>17</cp:revision>
  <dcterms:created xsi:type="dcterms:W3CDTF">2015-02-19T19:52:32Z</dcterms:created>
  <dcterms:modified xsi:type="dcterms:W3CDTF">2015-02-19T22:39:54Z</dcterms:modified>
</cp:coreProperties>
</file>